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3" r:id="rId5"/>
    <p:sldId id="273" r:id="rId6"/>
    <p:sldId id="270" r:id="rId7"/>
    <p:sldId id="271" r:id="rId8"/>
    <p:sldId id="280" r:id="rId9"/>
    <p:sldId id="272" r:id="rId10"/>
    <p:sldId id="279" r:id="rId11"/>
    <p:sldId id="281" r:id="rId12"/>
    <p:sldId id="282" r:id="rId13"/>
    <p:sldId id="262" r:id="rId14"/>
    <p:sldId id="283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C3A79"/>
    <a:srgbClr val="FFCC66"/>
    <a:srgbClr val="FFC72C"/>
    <a:srgbClr val="0DA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D7969F-C69D-4930-8D04-601F015E011F}" v="94" dt="2023-06-17T15:26:17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13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진 김" userId="a2e48bb76ff812d9" providerId="LiveId" clId="{B6D7969F-C69D-4930-8D04-601F015E011F}"/>
    <pc:docChg chg="undo custSel addSld modSld">
      <pc:chgData name="연진 김" userId="a2e48bb76ff812d9" providerId="LiveId" clId="{B6D7969F-C69D-4930-8D04-601F015E011F}" dt="2023-06-17T15:26:24.770" v="735" actId="14100"/>
      <pc:docMkLst>
        <pc:docMk/>
      </pc:docMkLst>
      <pc:sldChg chg="modSp mod">
        <pc:chgData name="연진 김" userId="a2e48bb76ff812d9" providerId="LiveId" clId="{B6D7969F-C69D-4930-8D04-601F015E011F}" dt="2023-06-17T07:13:16.105" v="190" actId="20577"/>
        <pc:sldMkLst>
          <pc:docMk/>
          <pc:sldMk cId="0" sldId="256"/>
        </pc:sldMkLst>
        <pc:spChg chg="mod">
          <ac:chgData name="연진 김" userId="a2e48bb76ff812d9" providerId="LiveId" clId="{B6D7969F-C69D-4930-8D04-601F015E011F}" dt="2023-06-17T07:13:16.105" v="190" actId="20577"/>
          <ac:spMkLst>
            <pc:docMk/>
            <pc:sldMk cId="0" sldId="256"/>
            <ac:spMk id="2" creationId="{BEDFAD72-4A6A-7B12-65F9-410A08EB6FBE}"/>
          </ac:spMkLst>
        </pc:spChg>
      </pc:sldChg>
      <pc:sldChg chg="addSp delSp modSp mod">
        <pc:chgData name="연진 김" userId="a2e48bb76ff812d9" providerId="LiveId" clId="{B6D7969F-C69D-4930-8D04-601F015E011F}" dt="2023-06-17T15:24:46.587" v="728" actId="120"/>
        <pc:sldMkLst>
          <pc:docMk/>
          <pc:sldMk cId="0" sldId="257"/>
        </pc:sldMkLst>
        <pc:graphicFrameChg chg="add del mod">
          <ac:chgData name="연진 김" userId="a2e48bb76ff812d9" providerId="LiveId" clId="{B6D7969F-C69D-4930-8D04-601F015E011F}" dt="2023-06-17T15:13:57.083" v="307"/>
          <ac:graphicFrameMkLst>
            <pc:docMk/>
            <pc:sldMk cId="0" sldId="257"/>
            <ac:graphicFrameMk id="2" creationId="{6AD6D0CA-7388-4E2B-F9E1-46417004C089}"/>
          </ac:graphicFrameMkLst>
        </pc:graphicFrameChg>
        <pc:graphicFrameChg chg="mod modGraphic">
          <ac:chgData name="연진 김" userId="a2e48bb76ff812d9" providerId="LiveId" clId="{B6D7969F-C69D-4930-8D04-601F015E011F}" dt="2023-06-17T15:24:46.587" v="728" actId="120"/>
          <ac:graphicFrameMkLst>
            <pc:docMk/>
            <pc:sldMk cId="0" sldId="257"/>
            <ac:graphicFrameMk id="4" creationId="{7FFAAAF1-2072-5936-62D0-F29930ED8E3C}"/>
          </ac:graphicFrameMkLst>
        </pc:graphicFrameChg>
      </pc:sldChg>
      <pc:sldChg chg="addSp modSp mod">
        <pc:chgData name="연진 김" userId="a2e48bb76ff812d9" providerId="LiveId" clId="{B6D7969F-C69D-4930-8D04-601F015E011F}" dt="2023-06-17T15:26:24.770" v="735" actId="14100"/>
        <pc:sldMkLst>
          <pc:docMk/>
          <pc:sldMk cId="0" sldId="262"/>
        </pc:sldMkLst>
        <pc:spChg chg="mod">
          <ac:chgData name="연진 김" userId="a2e48bb76ff812d9" providerId="LiveId" clId="{B6D7969F-C69D-4930-8D04-601F015E011F}" dt="2023-06-17T07:10:59.456" v="15" actId="14100"/>
          <ac:spMkLst>
            <pc:docMk/>
            <pc:sldMk cId="0" sldId="262"/>
            <ac:spMk id="18" creationId="{C2D13822-EC6F-106D-6676-3E971A52C7E7}"/>
          </ac:spMkLst>
        </pc:spChg>
        <pc:spChg chg="mod">
          <ac:chgData name="연진 김" userId="a2e48bb76ff812d9" providerId="LiveId" clId="{B6D7969F-C69D-4930-8D04-601F015E011F}" dt="2023-06-17T15:26:02.534" v="729" actId="20577"/>
          <ac:spMkLst>
            <pc:docMk/>
            <pc:sldMk cId="0" sldId="262"/>
            <ac:spMk id="19" creationId="{B8DEEFDF-3610-3CA7-5306-57652F697F95}"/>
          </ac:spMkLst>
        </pc:spChg>
        <pc:cxnChg chg="add mod">
          <ac:chgData name="연진 김" userId="a2e48bb76ff812d9" providerId="LiveId" clId="{B6D7969F-C69D-4930-8D04-601F015E011F}" dt="2023-06-17T15:26:15.345" v="732" actId="14100"/>
          <ac:cxnSpMkLst>
            <pc:docMk/>
            <pc:sldMk cId="0" sldId="262"/>
            <ac:cxnSpMk id="4" creationId="{7DC5E7C7-5C9C-0A90-9103-638F5124676B}"/>
          </ac:cxnSpMkLst>
        </pc:cxnChg>
        <pc:cxnChg chg="add mod">
          <ac:chgData name="연진 김" userId="a2e48bb76ff812d9" providerId="LiveId" clId="{B6D7969F-C69D-4930-8D04-601F015E011F}" dt="2023-06-17T15:26:24.770" v="735" actId="14100"/>
          <ac:cxnSpMkLst>
            <pc:docMk/>
            <pc:sldMk cId="0" sldId="262"/>
            <ac:cxnSpMk id="8" creationId="{57CCF451-1038-880C-71D4-B19392C31318}"/>
          </ac:cxnSpMkLst>
        </pc:cxnChg>
      </pc:sldChg>
      <pc:sldChg chg="modSp mod">
        <pc:chgData name="연진 김" userId="a2e48bb76ff812d9" providerId="LiveId" clId="{B6D7969F-C69D-4930-8D04-601F015E011F}" dt="2023-06-17T12:28:42.436" v="252" actId="20577"/>
        <pc:sldMkLst>
          <pc:docMk/>
          <pc:sldMk cId="3286688953" sldId="263"/>
        </pc:sldMkLst>
        <pc:spChg chg="mod">
          <ac:chgData name="연진 김" userId="a2e48bb76ff812d9" providerId="LiveId" clId="{B6D7969F-C69D-4930-8D04-601F015E011F}" dt="2023-06-17T12:28:32.512" v="214" actId="20577"/>
          <ac:spMkLst>
            <pc:docMk/>
            <pc:sldMk cId="3286688953" sldId="263"/>
            <ac:spMk id="26" creationId="{EE4850E5-6A4F-2216-D488-CF6853EA3A0E}"/>
          </ac:spMkLst>
        </pc:spChg>
        <pc:spChg chg="mod">
          <ac:chgData name="연진 김" userId="a2e48bb76ff812d9" providerId="LiveId" clId="{B6D7969F-C69D-4930-8D04-601F015E011F}" dt="2023-06-17T12:28:42.436" v="252" actId="20577"/>
          <ac:spMkLst>
            <pc:docMk/>
            <pc:sldMk cId="3286688953" sldId="263"/>
            <ac:spMk id="51" creationId="{DD21D362-9029-FB85-FE35-30A7BB0626B9}"/>
          </ac:spMkLst>
        </pc:spChg>
      </pc:sldChg>
      <pc:sldChg chg="modSp mod">
        <pc:chgData name="연진 김" userId="a2e48bb76ff812d9" providerId="LiveId" clId="{B6D7969F-C69D-4930-8D04-601F015E011F}" dt="2023-06-17T12:28:49.923" v="275" actId="20577"/>
        <pc:sldMkLst>
          <pc:docMk/>
          <pc:sldMk cId="1724621516" sldId="273"/>
        </pc:sldMkLst>
        <pc:spChg chg="mod">
          <ac:chgData name="연진 김" userId="a2e48bb76ff812d9" providerId="LiveId" clId="{B6D7969F-C69D-4930-8D04-601F015E011F}" dt="2023-06-17T12:28:49.923" v="275" actId="20577"/>
          <ac:spMkLst>
            <pc:docMk/>
            <pc:sldMk cId="1724621516" sldId="273"/>
            <ac:spMk id="8" creationId="{5EBE716C-0FDE-FD9E-177F-F7CF36F59576}"/>
          </ac:spMkLst>
        </pc:spChg>
      </pc:sldChg>
      <pc:sldChg chg="addSp modSp mod">
        <pc:chgData name="연진 김" userId="a2e48bb76ff812d9" providerId="LiveId" clId="{B6D7969F-C69D-4930-8D04-601F015E011F}" dt="2023-06-17T13:22:44" v="288" actId="1582"/>
        <pc:sldMkLst>
          <pc:docMk/>
          <pc:sldMk cId="2605282758" sldId="281"/>
        </pc:sldMkLst>
        <pc:spChg chg="add mod">
          <ac:chgData name="연진 김" userId="a2e48bb76ff812d9" providerId="LiveId" clId="{B6D7969F-C69D-4930-8D04-601F015E011F}" dt="2023-06-17T13:22:32.094" v="285" actId="14100"/>
          <ac:spMkLst>
            <pc:docMk/>
            <pc:sldMk cId="2605282758" sldId="281"/>
            <ac:spMk id="2" creationId="{34D4E838-0F8B-ECBB-B9AC-BC788A588444}"/>
          </ac:spMkLst>
        </pc:spChg>
        <pc:spChg chg="mod">
          <ac:chgData name="연진 김" userId="a2e48bb76ff812d9" providerId="LiveId" clId="{B6D7969F-C69D-4930-8D04-601F015E011F}" dt="2023-06-17T13:22:22.802" v="281" actId="1076"/>
          <ac:spMkLst>
            <pc:docMk/>
            <pc:sldMk cId="2605282758" sldId="281"/>
            <ac:spMk id="27" creationId="{71079E78-8019-7C77-D446-6E29A1F9A07A}"/>
          </ac:spMkLst>
        </pc:spChg>
        <pc:cxnChg chg="add mod">
          <ac:chgData name="연진 김" userId="a2e48bb76ff812d9" providerId="LiveId" clId="{B6D7969F-C69D-4930-8D04-601F015E011F}" dt="2023-06-17T13:22:44" v="288" actId="1582"/>
          <ac:cxnSpMkLst>
            <pc:docMk/>
            <pc:sldMk cId="2605282758" sldId="281"/>
            <ac:cxnSpMk id="6" creationId="{B9266027-D7F2-3DD7-3817-062B983F816E}"/>
          </ac:cxnSpMkLst>
        </pc:cxnChg>
      </pc:sldChg>
      <pc:sldChg chg="addSp modSp mod">
        <pc:chgData name="연진 김" userId="a2e48bb76ff812d9" providerId="LiveId" clId="{B6D7969F-C69D-4930-8D04-601F015E011F}" dt="2023-06-17T15:13:21.172" v="303"/>
        <pc:sldMkLst>
          <pc:docMk/>
          <pc:sldMk cId="3453077622" sldId="282"/>
        </pc:sldMkLst>
        <pc:spChg chg="mod">
          <ac:chgData name="연진 김" userId="a2e48bb76ff812d9" providerId="LiveId" clId="{B6D7969F-C69D-4930-8D04-601F015E011F}" dt="2023-06-17T15:13:21.172" v="303"/>
          <ac:spMkLst>
            <pc:docMk/>
            <pc:sldMk cId="3453077622" sldId="282"/>
            <ac:spMk id="3" creationId="{9B6A186E-3BAE-37D6-4BFD-5D13135CCD74}"/>
          </ac:spMkLst>
        </pc:spChg>
        <pc:spChg chg="mod">
          <ac:chgData name="연진 김" userId="a2e48bb76ff812d9" providerId="LiveId" clId="{B6D7969F-C69D-4930-8D04-601F015E011F}" dt="2023-06-17T13:22:10.998" v="280" actId="1076"/>
          <ac:spMkLst>
            <pc:docMk/>
            <pc:sldMk cId="3453077622" sldId="282"/>
            <ac:spMk id="33" creationId="{495B700E-6298-A5C9-CD91-CCC1ACF00FD0}"/>
          </ac:spMkLst>
        </pc:spChg>
        <pc:cxnChg chg="add mod">
          <ac:chgData name="연진 김" userId="a2e48bb76ff812d9" providerId="LiveId" clId="{B6D7969F-C69D-4930-8D04-601F015E011F}" dt="2023-06-17T13:22:10.998" v="280" actId="1076"/>
          <ac:cxnSpMkLst>
            <pc:docMk/>
            <pc:sldMk cId="3453077622" sldId="282"/>
            <ac:cxnSpMk id="5" creationId="{C9A02D90-9165-F94F-52F8-CDAAF9A47326}"/>
          </ac:cxnSpMkLst>
        </pc:cxnChg>
      </pc:sldChg>
      <pc:sldChg chg="addSp delSp modSp new mod setBg modClrScheme chgLayout">
        <pc:chgData name="연진 김" userId="a2e48bb76ff812d9" providerId="LiveId" clId="{B6D7969F-C69D-4930-8D04-601F015E011F}" dt="2023-06-17T07:10:41.095" v="11" actId="1076"/>
        <pc:sldMkLst>
          <pc:docMk/>
          <pc:sldMk cId="3790317198" sldId="283"/>
        </pc:sldMkLst>
        <pc:spChg chg="del">
          <ac:chgData name="연진 김" userId="a2e48bb76ff812d9" providerId="LiveId" clId="{B6D7969F-C69D-4930-8D04-601F015E011F}" dt="2023-06-17T05:12:05.234" v="1" actId="700"/>
          <ac:spMkLst>
            <pc:docMk/>
            <pc:sldMk cId="3790317198" sldId="283"/>
            <ac:spMk id="2" creationId="{24B17CBC-1447-E9F9-6B70-6D29674C9417}"/>
          </ac:spMkLst>
        </pc:spChg>
        <pc:spChg chg="del">
          <ac:chgData name="연진 김" userId="a2e48bb76ff812d9" providerId="LiveId" clId="{B6D7969F-C69D-4930-8D04-601F015E011F}" dt="2023-06-17T05:12:05.234" v="1" actId="700"/>
          <ac:spMkLst>
            <pc:docMk/>
            <pc:sldMk cId="3790317198" sldId="283"/>
            <ac:spMk id="3" creationId="{ADA6EBA3-88C6-24CB-6E9C-679F8E9420A3}"/>
          </ac:spMkLst>
        </pc:spChg>
        <pc:picChg chg="add mod modCrop">
          <ac:chgData name="연진 김" userId="a2e48bb76ff812d9" providerId="LiveId" clId="{B6D7969F-C69D-4930-8D04-601F015E011F}" dt="2023-06-17T07:10:41.095" v="11" actId="1076"/>
          <ac:picMkLst>
            <pc:docMk/>
            <pc:sldMk cId="3790317198" sldId="283"/>
            <ac:picMk id="5" creationId="{CD189CCB-C8B4-8622-1317-7095B270B5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C3A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04949" y="-1333500"/>
            <a:ext cx="21292949" cy="12689045"/>
            <a:chOff x="-2497410" y="-1485877"/>
            <a:chExt cx="21292949" cy="12689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97410" y="-1485877"/>
              <a:ext cx="21292949" cy="12689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235983"/>
            <a:ext cx="18282481" cy="1049732"/>
            <a:chOff x="0" y="9235983"/>
            <a:chExt cx="18282481" cy="10497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235983"/>
              <a:ext cx="18282481" cy="10497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31AF1D-CFF7-955B-3213-D3B175290FA6}"/>
              </a:ext>
            </a:extLst>
          </p:cNvPr>
          <p:cNvSpPr txBox="1"/>
          <p:nvPr/>
        </p:nvSpPr>
        <p:spPr>
          <a:xfrm>
            <a:off x="16025842" y="9406906"/>
            <a:ext cx="2262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20221914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김연진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20201562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김상협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FAD72-4A6A-7B12-65F9-410A08EB6FBE}"/>
              </a:ext>
            </a:extLst>
          </p:cNvPr>
          <p:cNvSpPr txBox="1"/>
          <p:nvPr/>
        </p:nvSpPr>
        <p:spPr>
          <a:xfrm>
            <a:off x="6515529" y="4066282"/>
            <a:ext cx="49872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웹디자인 프로젝트 보고서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2023. 06. 17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6CD989D-16EB-37C8-7C9E-189B5F652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2" b="5555"/>
          <a:stretch/>
        </p:blipFill>
        <p:spPr>
          <a:xfrm>
            <a:off x="685800" y="2297883"/>
            <a:ext cx="14442641" cy="70420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index.html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372C4-5099-481D-E2B3-B66C58462B2A}"/>
              </a:ext>
            </a:extLst>
          </p:cNvPr>
          <p:cNvSpPr/>
          <p:nvPr/>
        </p:nvSpPr>
        <p:spPr>
          <a:xfrm>
            <a:off x="685800" y="2841290"/>
            <a:ext cx="14249400" cy="54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862E0B-9830-190B-112F-B76B4AA2ECE4}"/>
              </a:ext>
            </a:extLst>
          </p:cNvPr>
          <p:cNvSpPr/>
          <p:nvPr/>
        </p:nvSpPr>
        <p:spPr>
          <a:xfrm>
            <a:off x="2671795" y="5330536"/>
            <a:ext cx="2586005" cy="1946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79E78-8019-7C77-D446-6E29A1F9A07A}"/>
              </a:ext>
            </a:extLst>
          </p:cNvPr>
          <p:cNvSpPr txBox="1"/>
          <p:nvPr/>
        </p:nvSpPr>
        <p:spPr>
          <a:xfrm>
            <a:off x="9677400" y="1094616"/>
            <a:ext cx="2681459" cy="92333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Bootstrap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Headers</a:t>
            </a:r>
            <a:r>
              <a:rPr lang="ko-KR" altLang="en-US" dirty="0">
                <a:solidFill>
                  <a:schemeClr val="bg1"/>
                </a:solidFill>
              </a:rPr>
              <a:t>를 사용하여 노란색 배경인 첫 번째 바 구현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5383822" y="4849796"/>
            <a:ext cx="6115765" cy="341632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Html </a:t>
            </a:r>
            <a:r>
              <a:rPr lang="ko-KR" altLang="en-US" dirty="0">
                <a:solidFill>
                  <a:schemeClr val="bg1"/>
                </a:solidFill>
              </a:rPr>
              <a:t>상에서 상품의 사진마다 </a:t>
            </a:r>
            <a:r>
              <a:rPr lang="en-US" altLang="ko-KR" dirty="0" err="1">
                <a:solidFill>
                  <a:schemeClr val="bg1"/>
                </a:solidFill>
              </a:rPr>
              <a:t>img</a:t>
            </a:r>
            <a:r>
              <a:rPr lang="ko-KR" altLang="en-US" dirty="0">
                <a:solidFill>
                  <a:schemeClr val="bg1"/>
                </a:solidFill>
              </a:rPr>
              <a:t>태그를 사용하여 각 여행상품 별 </a:t>
            </a:r>
            <a:r>
              <a:rPr lang="ko-KR" altLang="en-US" dirty="0" err="1">
                <a:solidFill>
                  <a:schemeClr val="bg1"/>
                </a:solidFill>
              </a:rPr>
              <a:t>대표이미지</a:t>
            </a:r>
            <a:r>
              <a:rPr lang="ko-KR" altLang="en-US" dirty="0">
                <a:solidFill>
                  <a:schemeClr val="bg1"/>
                </a:solidFill>
              </a:rPr>
              <a:t> 삽입 후 각 상품 </a:t>
            </a:r>
            <a:r>
              <a:rPr lang="en-US" altLang="ko-KR" dirty="0">
                <a:solidFill>
                  <a:schemeClr val="bg1"/>
                </a:solidFill>
              </a:rPr>
              <a:t>div</a:t>
            </a:r>
            <a:r>
              <a:rPr lang="ko-KR" altLang="en-US" dirty="0">
                <a:solidFill>
                  <a:schemeClr val="bg1"/>
                </a:solidFill>
              </a:rPr>
              <a:t>마다 </a:t>
            </a:r>
            <a:r>
              <a:rPr lang="en-US" altLang="ko-KR" dirty="0">
                <a:solidFill>
                  <a:schemeClr val="bg1"/>
                </a:solidFill>
              </a:rPr>
              <a:t>‘carousel’ id</a:t>
            </a:r>
            <a:r>
              <a:rPr lang="ko-KR" altLang="en-US" dirty="0">
                <a:solidFill>
                  <a:schemeClr val="bg1"/>
                </a:solidFill>
              </a:rPr>
              <a:t>값을 부여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 err="1">
                <a:solidFill>
                  <a:schemeClr val="bg1"/>
                </a:solidFill>
              </a:rPr>
              <a:t>jquery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라이브러리 상에서</a:t>
            </a:r>
            <a:r>
              <a:rPr lang="en-US" altLang="ko-KR" dirty="0">
                <a:solidFill>
                  <a:schemeClr val="bg1"/>
                </a:solidFill>
              </a:rPr>
              <a:t> #carousel</a:t>
            </a:r>
            <a:r>
              <a:rPr lang="ko-KR" altLang="en-US" dirty="0">
                <a:solidFill>
                  <a:schemeClr val="bg1"/>
                </a:solidFill>
              </a:rPr>
              <a:t>이라는 </a:t>
            </a:r>
            <a:r>
              <a:rPr lang="en-US" altLang="ko-KR" dirty="0">
                <a:solidFill>
                  <a:schemeClr val="bg1"/>
                </a:solidFill>
              </a:rPr>
              <a:t>id</a:t>
            </a:r>
            <a:r>
              <a:rPr lang="ko-KR" altLang="en-US" dirty="0">
                <a:solidFill>
                  <a:schemeClr val="bg1"/>
                </a:solidFill>
              </a:rPr>
              <a:t>를 가진 요소에 </a:t>
            </a:r>
            <a:r>
              <a:rPr lang="en-US" altLang="ko-KR" dirty="0">
                <a:solidFill>
                  <a:schemeClr val="bg1"/>
                </a:solidFill>
              </a:rPr>
              <a:t>swiper </a:t>
            </a:r>
            <a:r>
              <a:rPr lang="ko-KR" altLang="en-US" dirty="0">
                <a:solidFill>
                  <a:schemeClr val="bg1"/>
                </a:solidFill>
              </a:rPr>
              <a:t>객체를 생성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 Mono"/>
              </a:rPr>
              <a:t>swiper-button-next</a:t>
            </a:r>
            <a:r>
              <a:rPr lang="ko-KR" altLang="en-US" b="1" dirty="0">
                <a:solidFill>
                  <a:schemeClr val="bg1"/>
                </a:solidFill>
                <a:latin typeface="Söhne Mono"/>
              </a:rPr>
              <a:t> 클래스와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 Mono"/>
              </a:rPr>
              <a:t>swiper-button-</a:t>
            </a:r>
            <a:r>
              <a:rPr lang="en-US" altLang="ko-KR" b="1" i="0" dirty="0" err="1">
                <a:solidFill>
                  <a:schemeClr val="bg1"/>
                </a:solidFill>
                <a:effectLst/>
                <a:latin typeface="Söhne Mono"/>
              </a:rPr>
              <a:t>prev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 Mono"/>
              </a:rPr>
              <a:t>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Söhne Mono"/>
              </a:rPr>
              <a:t>클래스를 적용하여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Söhne Mono"/>
              </a:rPr>
              <a:t>이전슬라이드로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Söhne Mono"/>
              </a:rPr>
              <a:t> 이동하는 버튼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Söhne Mono"/>
              </a:rPr>
              <a:t>,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Söhne Mono"/>
              </a:rPr>
              <a:t>다음슬라이드로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Söhne Mono"/>
              </a:rPr>
              <a:t> 이동하는 버튼 구현</a:t>
            </a:r>
            <a:endParaRPr lang="en-US" altLang="ko-KR" b="1" i="0" dirty="0">
              <a:solidFill>
                <a:schemeClr val="bg1"/>
              </a:solidFill>
              <a:effectLst/>
              <a:latin typeface="Söhne Mono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#carousel </a:t>
            </a:r>
            <a:r>
              <a:rPr lang="ko-KR" altLang="en-US" dirty="0">
                <a:solidFill>
                  <a:schemeClr val="bg1"/>
                </a:solidFill>
              </a:rPr>
              <a:t>요소에 </a:t>
            </a:r>
            <a:r>
              <a:rPr lang="en-US" altLang="ko-KR" dirty="0">
                <a:solidFill>
                  <a:schemeClr val="bg1"/>
                </a:solidFill>
              </a:rPr>
              <a:t>swiper</a:t>
            </a:r>
            <a:r>
              <a:rPr lang="ko-KR" altLang="en-US" dirty="0">
                <a:solidFill>
                  <a:schemeClr val="bg1"/>
                </a:solidFill>
              </a:rPr>
              <a:t>를 초기화하고</a:t>
            </a:r>
            <a:r>
              <a:rPr lang="en-US" altLang="ko-KR" dirty="0">
                <a:solidFill>
                  <a:schemeClr val="bg1"/>
                </a:solidFill>
              </a:rPr>
              <a:t>, loop : </a:t>
            </a:r>
            <a:r>
              <a:rPr lang="en-US" altLang="ko-KR" dirty="0" err="1">
                <a:solidFill>
                  <a:schemeClr val="bg1"/>
                </a:solidFill>
              </a:rPr>
              <a:t>ture</a:t>
            </a:r>
            <a:r>
              <a:rPr lang="ko-KR" altLang="en-US" dirty="0">
                <a:solidFill>
                  <a:schemeClr val="bg1"/>
                </a:solidFill>
              </a:rPr>
              <a:t>를 적용해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무한 루프로 슬라이드를 반복하며 한 번에 하나의 슬라이드를 보여주고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이전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다음 버튼을 추가하는 역할 수행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E26686-E39D-9F2A-B520-72C359ACAEE4}"/>
              </a:ext>
            </a:extLst>
          </p:cNvPr>
          <p:cNvSpPr/>
          <p:nvPr/>
        </p:nvSpPr>
        <p:spPr>
          <a:xfrm>
            <a:off x="4674579" y="5846618"/>
            <a:ext cx="583221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9CE87B-D513-483F-7250-4D33437250E0}"/>
              </a:ext>
            </a:extLst>
          </p:cNvPr>
          <p:cNvSpPr/>
          <p:nvPr/>
        </p:nvSpPr>
        <p:spPr>
          <a:xfrm>
            <a:off x="2797817" y="5850097"/>
            <a:ext cx="583221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E452C6-09AF-FFBD-1E06-B8900388CD4C}"/>
              </a:ext>
            </a:extLst>
          </p:cNvPr>
          <p:cNvSpPr/>
          <p:nvPr/>
        </p:nvSpPr>
        <p:spPr>
          <a:xfrm>
            <a:off x="685800" y="2217398"/>
            <a:ext cx="14249400" cy="54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3E038508-BA42-FD3F-4E3C-57158A482B7C}"/>
              </a:ext>
            </a:extLst>
          </p:cNvPr>
          <p:cNvCxnSpPr>
            <a:cxnSpLocks/>
            <a:stCxn id="18" idx="0"/>
            <a:endCxn id="27" idx="1"/>
          </p:cNvCxnSpPr>
          <p:nvPr/>
        </p:nvCxnSpPr>
        <p:spPr>
          <a:xfrm rot="5400000" flipH="1" flipV="1">
            <a:off x="8413392" y="953390"/>
            <a:ext cx="661117" cy="186690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FDB5A4-4EEB-DA91-81B3-B60696624B92}"/>
              </a:ext>
            </a:extLst>
          </p:cNvPr>
          <p:cNvSpPr txBox="1"/>
          <p:nvPr/>
        </p:nvSpPr>
        <p:spPr>
          <a:xfrm>
            <a:off x="15468600" y="2026808"/>
            <a:ext cx="2681459" cy="1754326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구글 이미지를 사용하여 아이콘 삽입 + </a:t>
            </a:r>
            <a:r>
              <a:rPr lang="ko-KR" altLang="en-US" dirty="0" err="1">
                <a:solidFill>
                  <a:schemeClr val="bg1"/>
                </a:solidFill>
              </a:rPr>
              <a:t>메뉴바</a:t>
            </a:r>
            <a:r>
              <a:rPr lang="ko-KR" altLang="en-US" dirty="0">
                <a:solidFill>
                  <a:schemeClr val="bg1"/>
                </a:solidFill>
              </a:rPr>
              <a:t>(여행 종류) + </a:t>
            </a:r>
            <a:r>
              <a:rPr lang="ko-KR" altLang="en-US" dirty="0" err="1">
                <a:solidFill>
                  <a:schemeClr val="bg1"/>
                </a:solidFill>
              </a:rPr>
              <a:t>검색바</a:t>
            </a:r>
            <a:r>
              <a:rPr lang="ko-KR" altLang="en-US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Bootstrap의</a:t>
            </a:r>
            <a:r>
              <a:rPr lang="ko-KR" altLang="en-US" dirty="0">
                <a:solidFill>
                  <a:schemeClr val="bg1"/>
                </a:solidFill>
              </a:rPr>
              <a:t> 돋보기 아이콘과 햄버거 아이콘 사용하여 구현 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6C03CE-52D7-7919-EFA5-73C42A5960B0}"/>
              </a:ext>
            </a:extLst>
          </p:cNvPr>
          <p:cNvCxnSpPr>
            <a:stCxn id="11" idx="3"/>
          </p:cNvCxnSpPr>
          <p:nvPr/>
        </p:nvCxnSpPr>
        <p:spPr>
          <a:xfrm flipV="1">
            <a:off x="14935200" y="3086100"/>
            <a:ext cx="533400" cy="262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6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A3645C-68F5-A72C-63C4-A5BDE81FF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7" b="5556"/>
          <a:stretch/>
        </p:blipFill>
        <p:spPr>
          <a:xfrm>
            <a:off x="415413" y="1863448"/>
            <a:ext cx="15689379" cy="76442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index.html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372C4-5099-481D-E2B3-B66C58462B2A}"/>
              </a:ext>
            </a:extLst>
          </p:cNvPr>
          <p:cNvSpPr/>
          <p:nvPr/>
        </p:nvSpPr>
        <p:spPr>
          <a:xfrm>
            <a:off x="3874479" y="3040773"/>
            <a:ext cx="1600200" cy="698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862E0B-9830-190B-112F-B76B4AA2ECE4}"/>
              </a:ext>
            </a:extLst>
          </p:cNvPr>
          <p:cNvSpPr/>
          <p:nvPr/>
        </p:nvSpPr>
        <p:spPr>
          <a:xfrm>
            <a:off x="762000" y="5417691"/>
            <a:ext cx="2201405" cy="1343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79E78-8019-7C77-D446-6E29A1F9A07A}"/>
              </a:ext>
            </a:extLst>
          </p:cNvPr>
          <p:cNvSpPr txBox="1"/>
          <p:nvPr/>
        </p:nvSpPr>
        <p:spPr>
          <a:xfrm>
            <a:off x="11125200" y="718336"/>
            <a:ext cx="2681459" cy="92333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Bootstrap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Headers</a:t>
            </a:r>
            <a:r>
              <a:rPr lang="ko-KR" altLang="en-US" dirty="0">
                <a:solidFill>
                  <a:schemeClr val="bg1"/>
                </a:solidFill>
              </a:rPr>
              <a:t>를 사용하여 노란색 배경인 첫 번째 바 구현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2963405" y="5407753"/>
            <a:ext cx="5725667" cy="2585323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Html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en-US" altLang="ko-KR" dirty="0">
                <a:solidFill>
                  <a:schemeClr val="bg1"/>
                </a:solidFill>
              </a:rPr>
              <a:t>button </a:t>
            </a:r>
            <a:r>
              <a:rPr lang="ko-KR" altLang="en-US" dirty="0">
                <a:solidFill>
                  <a:schemeClr val="bg1"/>
                </a:solidFill>
              </a:rPr>
              <a:t>클래스를 만들어서 </a:t>
            </a:r>
            <a:r>
              <a:rPr lang="en-US" altLang="ko-KR" dirty="0">
                <a:solidFill>
                  <a:schemeClr val="bg1"/>
                </a:solidFill>
              </a:rPr>
              <a:t>+</a:t>
            </a:r>
            <a:r>
              <a:rPr lang="ko-KR" altLang="en-US" dirty="0">
                <a:solidFill>
                  <a:schemeClr val="bg1"/>
                </a:solidFill>
              </a:rPr>
              <a:t>버튼 생성 후 </a:t>
            </a:r>
            <a:r>
              <a:rPr lang="en-US" altLang="ko-KR" dirty="0" err="1">
                <a:solidFill>
                  <a:schemeClr val="bg1"/>
                </a:solidFill>
              </a:rPr>
              <a:t>datalist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ko-KR" altLang="en-US" dirty="0" err="1">
                <a:solidFill>
                  <a:schemeClr val="bg1"/>
                </a:solidFill>
              </a:rPr>
              <a:t>출발월</a:t>
            </a:r>
            <a:r>
              <a:rPr lang="ko-KR" altLang="en-US" dirty="0">
                <a:solidFill>
                  <a:schemeClr val="bg1"/>
                </a:solidFill>
              </a:rPr>
              <a:t> 선택지 생성</a:t>
            </a:r>
            <a:r>
              <a:rPr lang="en-US" altLang="ko-KR" dirty="0">
                <a:solidFill>
                  <a:schemeClr val="bg1"/>
                </a:solidFill>
              </a:rPr>
              <a:t>, table </a:t>
            </a:r>
            <a:r>
              <a:rPr lang="ko-KR" altLang="en-US" dirty="0">
                <a:solidFill>
                  <a:schemeClr val="bg1"/>
                </a:solidFill>
              </a:rPr>
              <a:t>만들어서 표 생성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각 </a:t>
            </a:r>
            <a:r>
              <a:rPr lang="en-US" altLang="ko-KR" dirty="0">
                <a:solidFill>
                  <a:schemeClr val="bg1"/>
                </a:solidFill>
              </a:rPr>
              <a:t>+</a:t>
            </a:r>
            <a:r>
              <a:rPr lang="ko-KR" altLang="en-US" dirty="0">
                <a:solidFill>
                  <a:schemeClr val="bg1"/>
                </a:solidFill>
              </a:rPr>
              <a:t>버튼마다 다른 클래스 적용 후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ko-KR" altLang="en-US" dirty="0">
                <a:solidFill>
                  <a:schemeClr val="bg1"/>
                </a:solidFill>
              </a:rPr>
              <a:t>에서 버튼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부터 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r>
              <a:rPr lang="ko-KR" altLang="en-US" dirty="0">
                <a:solidFill>
                  <a:schemeClr val="bg1"/>
                </a:solidFill>
              </a:rPr>
              <a:t>까지 </a:t>
            </a:r>
            <a:r>
              <a:rPr lang="en-US" altLang="ko-KR" dirty="0">
                <a:solidFill>
                  <a:schemeClr val="bg1"/>
                </a:solidFill>
              </a:rPr>
              <a:t>position : absolute , background-color : white  </a:t>
            </a:r>
            <a:r>
              <a:rPr lang="ko-KR" altLang="en-US" dirty="0">
                <a:solidFill>
                  <a:schemeClr val="bg1"/>
                </a:solidFill>
              </a:rPr>
              <a:t>지정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ko-KR" altLang="en-US" dirty="0">
                <a:solidFill>
                  <a:schemeClr val="bg1"/>
                </a:solidFill>
              </a:rPr>
              <a:t>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jquery</a:t>
            </a:r>
            <a:r>
              <a:rPr lang="ko-KR" altLang="en-US" dirty="0">
                <a:solidFill>
                  <a:schemeClr val="bg1"/>
                </a:solidFill>
              </a:rPr>
              <a:t>라이브러리 상에서 </a:t>
            </a:r>
            <a:r>
              <a:rPr lang="en-US" altLang="ko-KR" dirty="0">
                <a:solidFill>
                  <a:schemeClr val="bg1"/>
                </a:solidFill>
              </a:rPr>
              <a:t>+</a:t>
            </a:r>
            <a:r>
              <a:rPr lang="ko-KR" altLang="en-US" dirty="0">
                <a:solidFill>
                  <a:schemeClr val="bg1"/>
                </a:solidFill>
              </a:rPr>
              <a:t>버튼에 클릭이벤트 적용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누르면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로 바뀌고 각 </a:t>
            </a:r>
            <a:r>
              <a:rPr lang="en-US" altLang="ko-KR" dirty="0">
                <a:solidFill>
                  <a:schemeClr val="bg1"/>
                </a:solidFill>
              </a:rPr>
              <a:t>id</a:t>
            </a:r>
            <a:r>
              <a:rPr lang="ko-KR" altLang="en-US" dirty="0">
                <a:solidFill>
                  <a:schemeClr val="bg1"/>
                </a:solidFill>
              </a:rPr>
              <a:t>값에 따라 다른 </a:t>
            </a:r>
            <a:r>
              <a:rPr lang="en-US" altLang="ko-KR" dirty="0">
                <a:solidFill>
                  <a:schemeClr val="bg1"/>
                </a:solidFill>
              </a:rPr>
              <a:t>view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en-US" altLang="ko-KR" dirty="0">
                <a:solidFill>
                  <a:schemeClr val="bg1"/>
                </a:solidFill>
              </a:rPr>
              <a:t>open</a:t>
            </a:r>
            <a:r>
              <a:rPr lang="ko-KR" altLang="en-US" dirty="0">
                <a:solidFill>
                  <a:schemeClr val="bg1"/>
                </a:solidFill>
              </a:rPr>
              <a:t>되게 구현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9CE87B-D513-483F-7250-4D33437250E0}"/>
              </a:ext>
            </a:extLst>
          </p:cNvPr>
          <p:cNvSpPr/>
          <p:nvPr/>
        </p:nvSpPr>
        <p:spPr>
          <a:xfrm>
            <a:off x="2433247" y="5524500"/>
            <a:ext cx="386154" cy="322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FDB5A4-4EEB-DA91-81B3-B60696624B92}"/>
              </a:ext>
            </a:extLst>
          </p:cNvPr>
          <p:cNvSpPr txBox="1"/>
          <p:nvPr/>
        </p:nvSpPr>
        <p:spPr>
          <a:xfrm>
            <a:off x="5696629" y="3794111"/>
            <a:ext cx="4895171" cy="92333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Navbar-nav</a:t>
            </a:r>
            <a:r>
              <a:rPr lang="ko-KR" altLang="en-US" dirty="0">
                <a:solidFill>
                  <a:schemeClr val="bg1"/>
                </a:solidFill>
              </a:rPr>
              <a:t>클래스의 </a:t>
            </a:r>
            <a:r>
              <a:rPr lang="en-US" altLang="ko-KR" dirty="0">
                <a:solidFill>
                  <a:schemeClr val="bg1"/>
                </a:solidFill>
              </a:rPr>
              <a:t>nav-item1</a:t>
            </a:r>
            <a:r>
              <a:rPr lang="ko-KR" altLang="en-US" dirty="0">
                <a:solidFill>
                  <a:schemeClr val="bg1"/>
                </a:solidFill>
              </a:rPr>
              <a:t>클래스의 </a:t>
            </a:r>
            <a:r>
              <a:rPr lang="en-US" altLang="ko-KR" dirty="0">
                <a:solidFill>
                  <a:schemeClr val="bg1"/>
                </a:solidFill>
              </a:rPr>
              <a:t>nav-link</a:t>
            </a:r>
            <a:r>
              <a:rPr lang="ko-KR" altLang="en-US" dirty="0">
                <a:solidFill>
                  <a:schemeClr val="bg1"/>
                </a:solidFill>
              </a:rPr>
              <a:t>클래스에 </a:t>
            </a:r>
            <a:r>
              <a:rPr lang="en-US" altLang="ko-KR" dirty="0">
                <a:solidFill>
                  <a:schemeClr val="bg1"/>
                </a:solidFill>
              </a:rPr>
              <a:t>hover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ko-KR" altLang="en-US" dirty="0">
                <a:solidFill>
                  <a:schemeClr val="bg1"/>
                </a:solidFill>
              </a:rPr>
              <a:t>를 적용하여 커서를 대면 </a:t>
            </a:r>
            <a:r>
              <a:rPr lang="en-US" altLang="ko-KR" dirty="0">
                <a:solidFill>
                  <a:schemeClr val="bg1"/>
                </a:solidFill>
              </a:rPr>
              <a:t>orange</a:t>
            </a:r>
            <a:r>
              <a:rPr lang="ko-KR" altLang="en-US" dirty="0">
                <a:solidFill>
                  <a:schemeClr val="bg1"/>
                </a:solidFill>
              </a:rPr>
              <a:t>로 색이 바뀌게 구현 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B232DCE-CA66-4BC9-F1EA-71624FB3CA36}"/>
              </a:ext>
            </a:extLst>
          </p:cNvPr>
          <p:cNvCxnSpPr/>
          <p:nvPr/>
        </p:nvCxnSpPr>
        <p:spPr>
          <a:xfrm>
            <a:off x="4674579" y="3739289"/>
            <a:ext cx="800100" cy="56601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D4E838-0F8B-ECBB-B9AC-BC788A588444}"/>
              </a:ext>
            </a:extLst>
          </p:cNvPr>
          <p:cNvSpPr/>
          <p:nvPr/>
        </p:nvSpPr>
        <p:spPr>
          <a:xfrm>
            <a:off x="241720" y="1863448"/>
            <a:ext cx="15863072" cy="643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9266027-D7F2-3DD7-3817-062B983F816E}"/>
              </a:ext>
            </a:extLst>
          </p:cNvPr>
          <p:cNvCxnSpPr>
            <a:stCxn id="2" idx="0"/>
            <a:endCxn id="27" idx="1"/>
          </p:cNvCxnSpPr>
          <p:nvPr/>
        </p:nvCxnSpPr>
        <p:spPr>
          <a:xfrm flipV="1">
            <a:off x="8173256" y="1180001"/>
            <a:ext cx="2951944" cy="683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282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CB484B-7FAB-68B1-D364-D5B9D3970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4" r="303" b="5555"/>
          <a:stretch/>
        </p:blipFill>
        <p:spPr>
          <a:xfrm>
            <a:off x="533400" y="2057981"/>
            <a:ext cx="16032877" cy="73037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구현결과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travel.html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862E0B-9830-190B-112F-B76B4AA2ECE4}"/>
              </a:ext>
            </a:extLst>
          </p:cNvPr>
          <p:cNvSpPr/>
          <p:nvPr/>
        </p:nvSpPr>
        <p:spPr>
          <a:xfrm>
            <a:off x="533400" y="5008436"/>
            <a:ext cx="2586005" cy="4353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7543800" y="674718"/>
            <a:ext cx="6324600" cy="923330"/>
          </a:xfrm>
          <a:prstGeom prst="rect">
            <a:avLst/>
          </a:prstGeom>
          <a:solidFill>
            <a:srgbClr val="3C3A79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Nav-wrapper </a:t>
            </a:r>
            <a:r>
              <a:rPr lang="ko-KR" altLang="en-US" dirty="0">
                <a:solidFill>
                  <a:schemeClr val="bg1"/>
                </a:solidFill>
              </a:rPr>
              <a:t>클래스에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적용시켜서 스크롤해도 고정되게 구현</a:t>
            </a:r>
            <a:r>
              <a:rPr lang="en-US" altLang="ko-KR" dirty="0">
                <a:solidFill>
                  <a:schemeClr val="bg1"/>
                </a:solidFill>
              </a:rPr>
              <a:t>. Position : fixed, display : flex </a:t>
            </a:r>
            <a:r>
              <a:rPr lang="ko-KR" altLang="en-US" dirty="0">
                <a:solidFill>
                  <a:schemeClr val="bg1"/>
                </a:solidFill>
              </a:rPr>
              <a:t>로 고정시키고 </a:t>
            </a:r>
            <a:r>
              <a:rPr lang="en-US" altLang="ko-KR" dirty="0">
                <a:solidFill>
                  <a:schemeClr val="bg1"/>
                </a:solidFill>
              </a:rPr>
              <a:t>width, height</a:t>
            </a:r>
            <a:r>
              <a:rPr lang="ko-KR" altLang="en-US" dirty="0">
                <a:solidFill>
                  <a:schemeClr val="bg1"/>
                </a:solidFill>
              </a:rPr>
              <a:t>으로 폭과 높이 조절</a:t>
            </a:r>
            <a:r>
              <a:rPr lang="en-US" altLang="ko-KR" dirty="0">
                <a:solidFill>
                  <a:schemeClr val="bg1"/>
                </a:solidFill>
              </a:rPr>
              <a:t>, opacity :1 </a:t>
            </a:r>
            <a:r>
              <a:rPr lang="ko-KR" altLang="en-US" dirty="0">
                <a:solidFill>
                  <a:schemeClr val="bg1"/>
                </a:solidFill>
              </a:rPr>
              <a:t>기본값 지정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6BD639-B121-9457-F827-B7CA9984A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57" t="51668" r="65356" b="27037"/>
          <a:stretch/>
        </p:blipFill>
        <p:spPr>
          <a:xfrm>
            <a:off x="3200400" y="6591300"/>
            <a:ext cx="2908900" cy="1981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2CE69A5-E16E-BD8D-8729-7305F57CFAA0}"/>
              </a:ext>
            </a:extLst>
          </p:cNvPr>
          <p:cNvSpPr/>
          <p:nvPr/>
        </p:nvSpPr>
        <p:spPr>
          <a:xfrm>
            <a:off x="16002000" y="5753100"/>
            <a:ext cx="914400" cy="381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9A02D90-9165-F94F-52F8-CDAAF9A47326}"/>
              </a:ext>
            </a:extLst>
          </p:cNvPr>
          <p:cNvCxnSpPr>
            <a:stCxn id="19" idx="0"/>
            <a:endCxn id="33" idx="1"/>
          </p:cNvCxnSpPr>
          <p:nvPr/>
        </p:nvCxnSpPr>
        <p:spPr>
          <a:xfrm rot="5400000" flipH="1" flipV="1">
            <a:off x="2749075" y="213712"/>
            <a:ext cx="3872053" cy="57173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7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D3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347" y="195566"/>
            <a:ext cx="17774150" cy="9788997"/>
            <a:chOff x="241347" y="237129"/>
            <a:chExt cx="17774150" cy="97889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347" y="237129"/>
              <a:ext cx="17774150" cy="978899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917F9E-7164-96DE-C888-E51EB5109267}"/>
              </a:ext>
            </a:extLst>
          </p:cNvPr>
          <p:cNvSpPr/>
          <p:nvPr/>
        </p:nvSpPr>
        <p:spPr>
          <a:xfrm>
            <a:off x="0" y="-10391"/>
            <a:ext cx="419100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C3A7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2400" b="1" dirty="0">
                <a:solidFill>
                  <a:srgbClr val="3C3A7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수행소감 및 메모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C2D13822-EC6F-106D-6676-3E971A52C7E7}"/>
              </a:ext>
            </a:extLst>
          </p:cNvPr>
          <p:cNvSpPr/>
          <p:nvPr/>
        </p:nvSpPr>
        <p:spPr>
          <a:xfrm>
            <a:off x="2362200" y="1104900"/>
            <a:ext cx="12725400" cy="3265715"/>
          </a:xfrm>
          <a:prstGeom prst="wedgeRoundRectCallout">
            <a:avLst>
              <a:gd name="adj1" fmla="val -43045"/>
              <a:gd name="adj2" fmla="val 74374"/>
              <a:gd name="adj3" fmla="val 16667"/>
            </a:avLst>
          </a:prstGeom>
          <a:solidFill>
            <a:srgbClr val="FF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웹디자인을 수강하면서 우리가 그동안 보기 좋았던 웹사이트들은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개발자 분들의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노력이었다는 것을 깨닫게 되었습니다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우리가 그동안 편리하게 생각했던 웹사이트의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기능들은 모두 </a:t>
            </a:r>
            <a:r>
              <a:rPr lang="en-US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다루시는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개발자 분들의 노력이었다는 것도 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깨달았습니다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웹디자인만 해서 웹사이트가 만들어질 수 없고 웹프로그래밍만 한다고 웹사이트가 만들어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 수 없기 때문에 기획자와 개발자의 협업이 중요하다는 것을 알게 되었습니다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물론 이 프로젝트는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두명이서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같이 기획하고 디자인한 것이지만 실제로 현업에서 협업할 때는 많은 사람의 의견이 충돌하고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나은 사용자 인터페이스를 제공하기 위해 많은 노력을 한다는 것을 깨달으며 개발자분들이 존경스러워졌습니다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B8DEEFDF-3610-3CA7-5306-57652F697F95}"/>
              </a:ext>
            </a:extLst>
          </p:cNvPr>
          <p:cNvSpPr/>
          <p:nvPr/>
        </p:nvSpPr>
        <p:spPr>
          <a:xfrm>
            <a:off x="4953000" y="5844495"/>
            <a:ext cx="11237500" cy="2127968"/>
          </a:xfrm>
          <a:prstGeom prst="wedgeRoundRectCallout">
            <a:avLst>
              <a:gd name="adj1" fmla="val 51230"/>
              <a:gd name="adj2" fmla="val 88176"/>
              <a:gd name="adj3" fmla="val 16667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5CC86B5E-E396-C37F-9106-7B5813823F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3566349"/>
            <a:ext cx="2012926" cy="2012926"/>
          </a:xfrm>
          <a:prstGeom prst="rect">
            <a:avLst/>
          </a:prstGeom>
          <a:noFill/>
        </p:spPr>
      </p:pic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:a16="http://schemas.microsoft.com/office/drawing/2014/main" id="{B7245D15-AF00-55E4-21A9-BE694B74D3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786" y="7200900"/>
            <a:ext cx="2012926" cy="2012926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94D5DB-B696-4B93-7A8A-8189850B9A70}"/>
              </a:ext>
            </a:extLst>
          </p:cNvPr>
          <p:cNvSpPr txBox="1"/>
          <p:nvPr/>
        </p:nvSpPr>
        <p:spPr>
          <a:xfrm flipH="1">
            <a:off x="427032" y="5475163"/>
            <a:ext cx="333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20221914 </a:t>
            </a:r>
            <a:r>
              <a:rPr lang="ko-KR" altLang="en-US" dirty="0">
                <a:solidFill>
                  <a:schemeClr val="bg1"/>
                </a:solidFill>
              </a:rPr>
              <a:t>김연진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웹디자인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E2E517-7505-6F42-A6CA-49F9E519C789}"/>
              </a:ext>
            </a:extLst>
          </p:cNvPr>
          <p:cNvSpPr txBox="1"/>
          <p:nvPr/>
        </p:nvSpPr>
        <p:spPr>
          <a:xfrm flipH="1">
            <a:off x="13335000" y="9148563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20201562 </a:t>
            </a:r>
            <a:r>
              <a:rPr lang="ko-KR" altLang="en-US" dirty="0">
                <a:solidFill>
                  <a:schemeClr val="bg1"/>
                </a:solidFill>
              </a:rPr>
              <a:t>김상협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웹디자인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웹프로그래밍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C5E7C7-5C9C-0A90-9103-638F5124676B}"/>
              </a:ext>
            </a:extLst>
          </p:cNvPr>
          <p:cNvCxnSpPr>
            <a:cxnSpLocks/>
          </p:cNvCxnSpPr>
          <p:nvPr/>
        </p:nvCxnSpPr>
        <p:spPr>
          <a:xfrm flipV="1">
            <a:off x="5105400" y="5981700"/>
            <a:ext cx="10896600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CCF451-1038-880C-71D4-B19392C31318}"/>
              </a:ext>
            </a:extLst>
          </p:cNvPr>
          <p:cNvCxnSpPr>
            <a:cxnSpLocks/>
          </p:cNvCxnSpPr>
          <p:nvPr/>
        </p:nvCxnSpPr>
        <p:spPr>
          <a:xfrm>
            <a:off x="4953000" y="5981700"/>
            <a:ext cx="11237500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189CCB-C8B4-8622-1317-7095B270B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52" t="15926" r="30834" b="16666"/>
          <a:stretch/>
        </p:blipFill>
        <p:spPr>
          <a:xfrm>
            <a:off x="6148873" y="2324100"/>
            <a:ext cx="599025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1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A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22"/>
          <p:cNvGrpSpPr/>
          <p:nvPr/>
        </p:nvGrpSpPr>
        <p:grpSpPr>
          <a:xfrm>
            <a:off x="0" y="-43537"/>
            <a:ext cx="18282481" cy="967297"/>
            <a:chOff x="0" y="-43537"/>
            <a:chExt cx="18282481" cy="125609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9B1EC9-0F8B-2F60-F807-321D4B537B3F}"/>
              </a:ext>
            </a:extLst>
          </p:cNvPr>
          <p:cNvSpPr txBox="1"/>
          <p:nvPr/>
        </p:nvSpPr>
        <p:spPr>
          <a:xfrm flipH="1">
            <a:off x="663221" y="271320"/>
            <a:ext cx="139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C3A7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E6D331-0D45-2C31-2931-AE48B1787927}"/>
              </a:ext>
            </a:extLst>
          </p:cNvPr>
          <p:cNvGrpSpPr/>
          <p:nvPr/>
        </p:nvGrpSpPr>
        <p:grpSpPr>
          <a:xfrm>
            <a:off x="2895600" y="2324100"/>
            <a:ext cx="2891680" cy="719961"/>
            <a:chOff x="1223120" y="2130634"/>
            <a:chExt cx="3425080" cy="8994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D1F79F-D0D8-4435-019A-8DAEB9E98EBC}"/>
                </a:ext>
              </a:extLst>
            </p:cNvPr>
            <p:cNvSpPr txBox="1"/>
            <p:nvPr/>
          </p:nvSpPr>
          <p:spPr>
            <a:xfrm>
              <a:off x="2484254" y="2327375"/>
              <a:ext cx="1188962" cy="49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</a:p>
          </p:txBody>
        </p:sp>
        <p:sp>
          <p:nvSpPr>
            <p:cNvPr id="14" name="순서도: 수행의 시작/종료 13">
              <a:extLst>
                <a:ext uri="{FF2B5EF4-FFF2-40B4-BE49-F238E27FC236}">
                  <a16:creationId xmlns:a16="http://schemas.microsoft.com/office/drawing/2014/main" id="{5D69FB8C-CC1D-9B79-2BD2-B9179D2BD720}"/>
                </a:ext>
              </a:extLst>
            </p:cNvPr>
            <p:cNvSpPr/>
            <p:nvPr/>
          </p:nvSpPr>
          <p:spPr>
            <a:xfrm>
              <a:off x="1223120" y="2130634"/>
              <a:ext cx="3425080" cy="899491"/>
            </a:xfrm>
            <a:prstGeom prst="flowChartTerminator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88056F7-4DFB-39F2-0668-C2B103762DD5}"/>
              </a:ext>
            </a:extLst>
          </p:cNvPr>
          <p:cNvGrpSpPr/>
          <p:nvPr/>
        </p:nvGrpSpPr>
        <p:grpSpPr>
          <a:xfrm>
            <a:off x="7237956" y="2364948"/>
            <a:ext cx="3201444" cy="719961"/>
            <a:chOff x="1223120" y="2130634"/>
            <a:chExt cx="3425080" cy="8994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0AFF0D-5B57-B7A1-CAFA-E6935CA07ABE}"/>
                </a:ext>
              </a:extLst>
            </p:cNvPr>
            <p:cNvSpPr txBox="1"/>
            <p:nvPr/>
          </p:nvSpPr>
          <p:spPr>
            <a:xfrm>
              <a:off x="1762485" y="2366789"/>
              <a:ext cx="2616779" cy="499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관련 자료</a:t>
              </a:r>
            </a:p>
          </p:txBody>
        </p:sp>
        <p:sp>
          <p:nvSpPr>
            <p:cNvPr id="31" name="순서도: 수행의 시작/종료 30">
              <a:extLst>
                <a:ext uri="{FF2B5EF4-FFF2-40B4-BE49-F238E27FC236}">
                  <a16:creationId xmlns:a16="http://schemas.microsoft.com/office/drawing/2014/main" id="{7910C489-A01C-F262-2F80-E7CDCC91E1C4}"/>
                </a:ext>
              </a:extLst>
            </p:cNvPr>
            <p:cNvSpPr/>
            <p:nvPr/>
          </p:nvSpPr>
          <p:spPr>
            <a:xfrm>
              <a:off x="1223120" y="2130634"/>
              <a:ext cx="3425080" cy="899491"/>
            </a:xfrm>
            <a:prstGeom prst="flowChartTerminator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D1023C0-38BA-44A6-FC5A-B4A30C0A6595}"/>
              </a:ext>
            </a:extLst>
          </p:cNvPr>
          <p:cNvSpPr txBox="1"/>
          <p:nvPr/>
        </p:nvSpPr>
        <p:spPr>
          <a:xfrm>
            <a:off x="2562402" y="3296550"/>
            <a:ext cx="388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주제</a:t>
            </a:r>
            <a:r>
              <a:rPr lang="en-US" altLang="ko-KR" dirty="0">
                <a:solidFill>
                  <a:schemeClr val="bg1"/>
                </a:solidFill>
              </a:rPr>
              <a:t> / </a:t>
            </a:r>
            <a:r>
              <a:rPr lang="ko-KR" altLang="en-US" dirty="0">
                <a:solidFill>
                  <a:schemeClr val="bg1"/>
                </a:solidFill>
              </a:rPr>
              <a:t>기능요약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기획일정 등 설명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A80E08-B4E2-42C2-197B-191C929C63EE}"/>
              </a:ext>
            </a:extLst>
          </p:cNvPr>
          <p:cNvSpPr txBox="1"/>
          <p:nvPr/>
        </p:nvSpPr>
        <p:spPr>
          <a:xfrm>
            <a:off x="7161644" y="3357069"/>
            <a:ext cx="464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노랑풍선 웹사이트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디자인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모두투어 웹사이트</a:t>
            </a:r>
            <a:r>
              <a:rPr lang="en-US" altLang="ko-KR" dirty="0">
                <a:solidFill>
                  <a:schemeClr val="bg1"/>
                </a:solidFill>
              </a:rPr>
              <a:t> – </a:t>
            </a:r>
            <a:r>
              <a:rPr lang="ko-KR" altLang="en-US" dirty="0">
                <a:solidFill>
                  <a:schemeClr val="bg1"/>
                </a:solidFill>
              </a:rPr>
              <a:t>디자인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1" name="순서도: 수행의 시작/종료 40">
            <a:extLst>
              <a:ext uri="{FF2B5EF4-FFF2-40B4-BE49-F238E27FC236}">
                <a16:creationId xmlns:a16="http://schemas.microsoft.com/office/drawing/2014/main" id="{9E790B64-E23B-E337-3BED-EE24FB59BB4D}"/>
              </a:ext>
            </a:extLst>
          </p:cNvPr>
          <p:cNvSpPr/>
          <p:nvPr/>
        </p:nvSpPr>
        <p:spPr>
          <a:xfrm>
            <a:off x="11966568" y="2309985"/>
            <a:ext cx="2891680" cy="719961"/>
          </a:xfrm>
          <a:prstGeom prst="flowChartTermina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A068B-FFD2-A865-3479-6BE35CAE6A8D}"/>
              </a:ext>
            </a:extLst>
          </p:cNvPr>
          <p:cNvSpPr txBox="1"/>
          <p:nvPr/>
        </p:nvSpPr>
        <p:spPr>
          <a:xfrm>
            <a:off x="12569080" y="2509744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4553F336-32AC-E5D3-7A88-9433A0248937}"/>
              </a:ext>
            </a:extLst>
          </p:cNvPr>
          <p:cNvSpPr/>
          <p:nvPr/>
        </p:nvSpPr>
        <p:spPr>
          <a:xfrm>
            <a:off x="5704402" y="6914816"/>
            <a:ext cx="2891680" cy="719961"/>
          </a:xfrm>
          <a:prstGeom prst="flowChartTermina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6AA019-D385-2E48-33B1-60372C3A9E31}"/>
              </a:ext>
            </a:extLst>
          </p:cNvPr>
          <p:cNvSpPr txBox="1"/>
          <p:nvPr/>
        </p:nvSpPr>
        <p:spPr>
          <a:xfrm>
            <a:off x="6403263" y="7067330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구현결과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4357E-0393-1BF9-EA09-9221D05756B6}"/>
              </a:ext>
            </a:extLst>
          </p:cNvPr>
          <p:cNvSpPr txBox="1"/>
          <p:nvPr/>
        </p:nvSpPr>
        <p:spPr>
          <a:xfrm>
            <a:off x="12188080" y="3189871"/>
            <a:ext cx="285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페이지 별 </a:t>
            </a:r>
            <a:r>
              <a:rPr lang="en-US" altLang="ko-KR" dirty="0">
                <a:solidFill>
                  <a:schemeClr val="bg1"/>
                </a:solidFill>
              </a:rPr>
              <a:t>+ description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FFBEC6-0EBE-A1F2-982C-10839A6CAE7A}"/>
              </a:ext>
            </a:extLst>
          </p:cNvPr>
          <p:cNvSpPr txBox="1"/>
          <p:nvPr/>
        </p:nvSpPr>
        <p:spPr>
          <a:xfrm>
            <a:off x="6056824" y="7750631"/>
            <a:ext cx="285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페이지 별 </a:t>
            </a:r>
            <a:r>
              <a:rPr lang="en-US" altLang="ko-KR" dirty="0">
                <a:solidFill>
                  <a:schemeClr val="bg1"/>
                </a:solidFill>
              </a:rPr>
              <a:t>+ description</a:t>
            </a:r>
          </a:p>
        </p:txBody>
      </p: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F5D60BFD-9919-2843-BFAF-32BD0E727792}"/>
              </a:ext>
            </a:extLst>
          </p:cNvPr>
          <p:cNvSpPr/>
          <p:nvPr/>
        </p:nvSpPr>
        <p:spPr>
          <a:xfrm>
            <a:off x="10344933" y="6924026"/>
            <a:ext cx="2891680" cy="719961"/>
          </a:xfrm>
          <a:prstGeom prst="flowChartTermina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024DC8-A4AB-BEA7-6860-BE1D7444C77A}"/>
              </a:ext>
            </a:extLst>
          </p:cNvPr>
          <p:cNvSpPr txBox="1"/>
          <p:nvPr/>
        </p:nvSpPr>
        <p:spPr>
          <a:xfrm>
            <a:off x="11189894" y="708903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5E1CC0-5471-3D66-8C26-A1786B940A9F}"/>
              </a:ext>
            </a:extLst>
          </p:cNvPr>
          <p:cNvSpPr txBox="1"/>
          <p:nvPr/>
        </p:nvSpPr>
        <p:spPr>
          <a:xfrm>
            <a:off x="10129636" y="7815613"/>
            <a:ext cx="42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프로젝트를 진행하면서 느낀 소감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88608C7-2E2B-FAA5-947E-20B4C2E7379E}"/>
              </a:ext>
            </a:extLst>
          </p:cNvPr>
          <p:cNvCxnSpPr/>
          <p:nvPr/>
        </p:nvCxnSpPr>
        <p:spPr>
          <a:xfrm>
            <a:off x="6100469" y="2669966"/>
            <a:ext cx="9171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6F08814-4C32-5870-BCE2-56A176E542D9}"/>
              </a:ext>
            </a:extLst>
          </p:cNvPr>
          <p:cNvCxnSpPr/>
          <p:nvPr/>
        </p:nvCxnSpPr>
        <p:spPr>
          <a:xfrm>
            <a:off x="10587880" y="2673653"/>
            <a:ext cx="9171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D34C73F-A1E8-74C2-4B8C-2C0BB7797FF9}"/>
              </a:ext>
            </a:extLst>
          </p:cNvPr>
          <p:cNvCxnSpPr/>
          <p:nvPr/>
        </p:nvCxnSpPr>
        <p:spPr>
          <a:xfrm>
            <a:off x="4462233" y="7267385"/>
            <a:ext cx="9171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직선 화살표 연결선 960">
            <a:extLst>
              <a:ext uri="{FF2B5EF4-FFF2-40B4-BE49-F238E27FC236}">
                <a16:creationId xmlns:a16="http://schemas.microsoft.com/office/drawing/2014/main" id="{F603BD5B-145D-3BDA-3E94-A996A6FC4906}"/>
              </a:ext>
            </a:extLst>
          </p:cNvPr>
          <p:cNvCxnSpPr/>
          <p:nvPr/>
        </p:nvCxnSpPr>
        <p:spPr>
          <a:xfrm>
            <a:off x="9025780" y="7261631"/>
            <a:ext cx="9171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98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155119"/>
            <a:ext cx="18282481" cy="843637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FFAAAF1-2072-5936-62D0-F29930ED8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75128"/>
              </p:ext>
            </p:extLst>
          </p:nvPr>
        </p:nvGraphicFramePr>
        <p:xfrm>
          <a:off x="990597" y="1028700"/>
          <a:ext cx="15829284" cy="86360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4068">
                  <a:extLst>
                    <a:ext uri="{9D8B030D-6E8A-4147-A177-3AD203B41FA5}">
                      <a16:colId xmlns:a16="http://schemas.microsoft.com/office/drawing/2014/main" val="954727353"/>
                    </a:ext>
                  </a:extLst>
                </a:gridCol>
                <a:gridCol w="320535">
                  <a:extLst>
                    <a:ext uri="{9D8B030D-6E8A-4147-A177-3AD203B41FA5}">
                      <a16:colId xmlns:a16="http://schemas.microsoft.com/office/drawing/2014/main" val="186221003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7432725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673461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99104823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2287804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64903902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3408942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1821731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0065343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274148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3478904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22752752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5496776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3187074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8616449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587797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9020862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241572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40822499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6166514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2511159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76049768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8772845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7432076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6460852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660535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8816246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818063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00309893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158215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5385957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61764477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879143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604895151"/>
                    </a:ext>
                  </a:extLst>
                </a:gridCol>
                <a:gridCol w="436881">
                  <a:extLst>
                    <a:ext uri="{9D8B030D-6E8A-4147-A177-3AD203B41FA5}">
                      <a16:colId xmlns:a16="http://schemas.microsoft.com/office/drawing/2014/main" val="1806883854"/>
                    </a:ext>
                  </a:extLst>
                </a:gridCol>
              </a:tblGrid>
              <a:tr h="4432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5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423293"/>
                  </a:ext>
                </a:extLst>
              </a:tr>
              <a:tr h="940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5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오사카 여행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소개 및 예약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262461"/>
                  </a:ext>
                </a:extLst>
              </a:tr>
              <a:tr h="17170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5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오사카 여행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출발일정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출발시간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출발지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여행기간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여행예산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이용교통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상품특징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프로모션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여행구성원  등을 선택해서 패키지 상품 예약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패키지 상품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28239"/>
                  </a:ext>
                </a:extLst>
              </a:tr>
              <a:tr h="18320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주요기능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35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Nav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바의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버튼을 클릭하면 세부창이 내려오고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버튼을 누름과 동시에 버튼이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–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 전환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상품의 사진을 누르면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carousel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효과 적용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-&gt;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사진이 옆으로 움직임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111474"/>
                  </a:ext>
                </a:extLst>
              </a:tr>
              <a:tr h="3153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02116"/>
                  </a:ext>
                </a:extLst>
              </a:tr>
              <a:tr h="49685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73087"/>
                  </a:ext>
                </a:extLst>
              </a:tr>
              <a:tr h="496854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52159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주제 선정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362359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자료 수집 및 벤치마킹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988261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485733"/>
                  </a:ext>
                </a:extLst>
              </a:tr>
              <a:tr h="399095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397128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테스트 및 수정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278549"/>
                  </a:ext>
                </a:extLst>
              </a:tr>
              <a:tr h="39909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최종구현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3A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392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1DEAFB-6851-8CEF-766C-2F141F4A9C72}"/>
              </a:ext>
            </a:extLst>
          </p:cNvPr>
          <p:cNvSpPr txBox="1"/>
          <p:nvPr/>
        </p:nvSpPr>
        <p:spPr>
          <a:xfrm>
            <a:off x="304797" y="35866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22032"/>
            <a:ext cx="18282481" cy="900799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1000" y="176029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주제관련자료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노랑풍선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8B7C40-59AE-D441-74D3-FEA7223E3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2222" r="1667" b="5556"/>
          <a:stretch/>
        </p:blipFill>
        <p:spPr>
          <a:xfrm>
            <a:off x="4989869" y="1569910"/>
            <a:ext cx="12877800" cy="71471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C465C45-B18E-4EF1-FA9D-703A11B1C88A}"/>
              </a:ext>
            </a:extLst>
          </p:cNvPr>
          <p:cNvSpPr/>
          <p:nvPr/>
        </p:nvSpPr>
        <p:spPr>
          <a:xfrm>
            <a:off x="4992328" y="1485900"/>
            <a:ext cx="13067072" cy="609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12F51-8929-D70B-1969-0DB37922673C}"/>
              </a:ext>
            </a:extLst>
          </p:cNvPr>
          <p:cNvSpPr txBox="1"/>
          <p:nvPr/>
        </p:nvSpPr>
        <p:spPr>
          <a:xfrm>
            <a:off x="152399" y="1329035"/>
            <a:ext cx="4724402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상단에 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예약확인</a:t>
            </a:r>
            <a:r>
              <a:rPr lang="en-US" altLang="ko-KR" dirty="0"/>
              <a:t>/</a:t>
            </a:r>
            <a:r>
              <a:rPr lang="ko-KR" altLang="en-US" dirty="0"/>
              <a:t>결제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/</a:t>
            </a:r>
            <a:r>
              <a:rPr lang="ko-KR" altLang="en-US" dirty="0"/>
              <a:t>단체문의</a:t>
            </a:r>
            <a:r>
              <a:rPr lang="en-US" altLang="ko-KR" dirty="0"/>
              <a:t>, </a:t>
            </a:r>
            <a:r>
              <a:rPr lang="ko-KR" altLang="en-US" dirty="0"/>
              <a:t>고객센터 기능이 있는 네비게이션 바 위치시키기 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DC404-7E84-B0C9-0101-49D73A787F05}"/>
              </a:ext>
            </a:extLst>
          </p:cNvPr>
          <p:cNvSpPr txBox="1"/>
          <p:nvPr/>
        </p:nvSpPr>
        <p:spPr>
          <a:xfrm>
            <a:off x="152399" y="2400300"/>
            <a:ext cx="4724402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네비게이션 바와 로고 위치시키기</a:t>
            </a:r>
            <a:endParaRPr lang="en-US" altLang="ko-KR" dirty="0"/>
          </a:p>
          <a:p>
            <a:r>
              <a:rPr lang="ko-KR" altLang="en-US" dirty="0"/>
              <a:t>마우스를 갖다 대면 글씨가 노란색으로 바뀌게 하기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21ACB1-EB0B-4C24-DD43-45DBDDBE5CEE}"/>
              </a:ext>
            </a:extLst>
          </p:cNvPr>
          <p:cNvSpPr/>
          <p:nvPr/>
        </p:nvSpPr>
        <p:spPr>
          <a:xfrm>
            <a:off x="4989869" y="2198548"/>
            <a:ext cx="1306953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4850E5-6A4F-2216-D488-CF6853EA3A0E}"/>
              </a:ext>
            </a:extLst>
          </p:cNvPr>
          <p:cNvSpPr txBox="1"/>
          <p:nvPr/>
        </p:nvSpPr>
        <p:spPr>
          <a:xfrm>
            <a:off x="194187" y="3600628"/>
            <a:ext cx="4724402" cy="646331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스크롤하면 제일 상단에 검정색 선이 걸리게 해서 </a:t>
            </a:r>
            <a:r>
              <a:rPr lang="en-US" altLang="ko-KR" dirty="0"/>
              <a:t>‘</a:t>
            </a:r>
            <a:r>
              <a:rPr lang="ko-KR" altLang="en-US" dirty="0"/>
              <a:t>오사카</a:t>
            </a:r>
            <a:r>
              <a:rPr lang="en-US" altLang="ko-KR" dirty="0"/>
              <a:t>’</a:t>
            </a:r>
            <a:r>
              <a:rPr lang="ko-KR" altLang="en-US" dirty="0"/>
              <a:t>만 보이지 않게 하기</a:t>
            </a: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859675-4093-AAAE-8485-185D36457668}"/>
              </a:ext>
            </a:extLst>
          </p:cNvPr>
          <p:cNvSpPr/>
          <p:nvPr/>
        </p:nvSpPr>
        <p:spPr>
          <a:xfrm>
            <a:off x="4992327" y="3437198"/>
            <a:ext cx="13069531" cy="10088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6FFA62-3261-D5E3-175B-CADADAAD909D}"/>
              </a:ext>
            </a:extLst>
          </p:cNvPr>
          <p:cNvSpPr/>
          <p:nvPr/>
        </p:nvSpPr>
        <p:spPr>
          <a:xfrm>
            <a:off x="4997243" y="4530041"/>
            <a:ext cx="2622757" cy="42710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04F88D-4BD9-9BB2-BDDC-ECE97D5DD757}"/>
              </a:ext>
            </a:extLst>
          </p:cNvPr>
          <p:cNvSpPr/>
          <p:nvPr/>
        </p:nvSpPr>
        <p:spPr>
          <a:xfrm>
            <a:off x="7733068" y="4549080"/>
            <a:ext cx="10326332" cy="42710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21D362-9029-FB85-FE35-30A7BB0626B9}"/>
              </a:ext>
            </a:extLst>
          </p:cNvPr>
          <p:cNvSpPr txBox="1"/>
          <p:nvPr/>
        </p:nvSpPr>
        <p:spPr>
          <a:xfrm>
            <a:off x="152399" y="6040041"/>
            <a:ext cx="4724402" cy="1477328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왼쪽의 </a:t>
            </a:r>
            <a:r>
              <a:rPr lang="ko-KR" altLang="en-US" dirty="0" err="1"/>
              <a:t>네이게이션의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버튼을 눌러서 각 카테고리에 대해 자세한 항목을 선택할 수 있게 하기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스크롤할때</a:t>
            </a:r>
            <a:r>
              <a:rPr lang="ko-KR" altLang="en-US" dirty="0"/>
              <a:t> 네비게이션 바 고정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85C0C-8A1C-A817-73CA-C8AC12E22408}"/>
              </a:ext>
            </a:extLst>
          </p:cNvPr>
          <p:cNvSpPr txBox="1"/>
          <p:nvPr/>
        </p:nvSpPr>
        <p:spPr>
          <a:xfrm>
            <a:off x="265467" y="9135457"/>
            <a:ext cx="4724402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본문 내용은 상품명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출발확정날짜</a:t>
            </a:r>
            <a:r>
              <a:rPr lang="en-US" altLang="ko-KR" dirty="0"/>
              <a:t>, </a:t>
            </a:r>
            <a:r>
              <a:rPr lang="ko-KR" altLang="en-US" dirty="0"/>
              <a:t>출발기간</a:t>
            </a:r>
            <a:r>
              <a:rPr lang="en-US" altLang="ko-KR" dirty="0"/>
              <a:t>, </a:t>
            </a:r>
            <a:r>
              <a:rPr lang="ko-KR" altLang="en-US" dirty="0"/>
              <a:t>출발일정 </a:t>
            </a:r>
            <a:r>
              <a:rPr lang="en-US" altLang="ko-KR" dirty="0"/>
              <a:t>, </a:t>
            </a:r>
            <a:r>
              <a:rPr lang="ko-KR" altLang="en-US" dirty="0"/>
              <a:t>이용교통 </a:t>
            </a:r>
            <a:r>
              <a:rPr lang="en-US" altLang="ko-KR" dirty="0"/>
              <a:t>, </a:t>
            </a:r>
            <a:r>
              <a:rPr lang="ko-KR" altLang="en-US" dirty="0"/>
              <a:t>상품가격이 나오기</a:t>
            </a:r>
            <a:endParaRPr lang="en-US" altLang="ko-KR" dirty="0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EA359C0-0EFE-189F-CD37-03BFEA5678A2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8764726" y="5465615"/>
            <a:ext cx="776986" cy="748603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연결선: 꺾임 962">
            <a:extLst>
              <a:ext uri="{FF2B5EF4-FFF2-40B4-BE49-F238E27FC236}">
                <a16:creationId xmlns:a16="http://schemas.microsoft.com/office/drawing/2014/main" id="{EB303AAB-0EAE-8325-FE30-A877A09873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14600" y="4966891"/>
            <a:ext cx="2475269" cy="89654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8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18282481" cy="900799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1000" y="176029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주제관련자료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노랑풍선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718833-38CC-AD42-81C3-0F02913D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0468" r="16250" b="5555"/>
          <a:stretch/>
        </p:blipFill>
        <p:spPr>
          <a:xfrm>
            <a:off x="5766619" y="1714500"/>
            <a:ext cx="11042457" cy="7775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D62703-634B-2C74-09F5-BE01A6C5C9A7}"/>
              </a:ext>
            </a:extLst>
          </p:cNvPr>
          <p:cNvSpPr/>
          <p:nvPr/>
        </p:nvSpPr>
        <p:spPr>
          <a:xfrm>
            <a:off x="5815781" y="1624398"/>
            <a:ext cx="11017876" cy="784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716C-0FDE-FD9E-177F-F7CF36F59576}"/>
              </a:ext>
            </a:extLst>
          </p:cNvPr>
          <p:cNvSpPr txBox="1"/>
          <p:nvPr/>
        </p:nvSpPr>
        <p:spPr>
          <a:xfrm>
            <a:off x="685800" y="1624399"/>
            <a:ext cx="4724402" cy="646331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스크롤하면 제일 상단에 검정색 선이 걸리게 해서 </a:t>
            </a:r>
            <a:r>
              <a:rPr lang="en-US" altLang="ko-KR" dirty="0"/>
              <a:t>‘</a:t>
            </a:r>
            <a:r>
              <a:rPr lang="ko-KR" altLang="en-US" dirty="0"/>
              <a:t>오사카</a:t>
            </a:r>
            <a:r>
              <a:rPr lang="en-US" altLang="ko-KR" dirty="0"/>
              <a:t>’</a:t>
            </a:r>
            <a:r>
              <a:rPr lang="ko-KR" altLang="en-US" dirty="0"/>
              <a:t>만 보이지 않게 하기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C413A6-A1E8-2DDE-0AF7-071953BB0266}"/>
              </a:ext>
            </a:extLst>
          </p:cNvPr>
          <p:cNvSpPr/>
          <p:nvPr/>
        </p:nvSpPr>
        <p:spPr>
          <a:xfrm>
            <a:off x="5815781" y="3771900"/>
            <a:ext cx="2490019" cy="1828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7CE49-EAED-0AB0-BE9C-5ACD3A38A211}"/>
              </a:ext>
            </a:extLst>
          </p:cNvPr>
          <p:cNvSpPr/>
          <p:nvPr/>
        </p:nvSpPr>
        <p:spPr>
          <a:xfrm>
            <a:off x="7843683" y="3924300"/>
            <a:ext cx="309717" cy="340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7A0C5DD-2F83-816B-2BA2-3D4C65AF82C6}"/>
              </a:ext>
            </a:extLst>
          </p:cNvPr>
          <p:cNvCxnSpPr>
            <a:cxnSpLocks/>
          </p:cNvCxnSpPr>
          <p:nvPr/>
        </p:nvCxnSpPr>
        <p:spPr>
          <a:xfrm rot="10800000">
            <a:off x="5410202" y="3238500"/>
            <a:ext cx="2743198" cy="685800"/>
          </a:xfrm>
          <a:prstGeom prst="bentConnector3">
            <a:avLst>
              <a:gd name="adj1" fmla="val 376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0779FB-974B-18CB-9FD8-FC04328FE9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1999" y="4686298"/>
            <a:ext cx="1194620" cy="76200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F71A53-37C2-4C30-8D80-E9F7BEF226C3}"/>
              </a:ext>
            </a:extLst>
          </p:cNvPr>
          <p:cNvSpPr txBox="1"/>
          <p:nvPr/>
        </p:nvSpPr>
        <p:spPr>
          <a:xfrm>
            <a:off x="690716" y="2915333"/>
            <a:ext cx="4414684" cy="369332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'+’ </a:t>
            </a:r>
            <a:r>
              <a:rPr lang="ko-KR" altLang="en-US" dirty="0"/>
              <a:t>버튼을 누르면 </a:t>
            </a:r>
            <a:r>
              <a:rPr lang="en-US" altLang="ko-KR" dirty="0"/>
              <a:t>‘–’ </a:t>
            </a:r>
            <a:r>
              <a:rPr lang="ko-KR" altLang="en-US" dirty="0"/>
              <a:t>로 바뀌게 하기 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3EDF77-8D8F-EC17-7CBA-3559A662F367}"/>
              </a:ext>
            </a:extLst>
          </p:cNvPr>
          <p:cNvSpPr txBox="1"/>
          <p:nvPr/>
        </p:nvSpPr>
        <p:spPr>
          <a:xfrm>
            <a:off x="557978" y="4954369"/>
            <a:ext cx="3962400" cy="646331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' + ‘ </a:t>
            </a:r>
            <a:r>
              <a:rPr lang="ko-KR" altLang="en-US" dirty="0"/>
              <a:t>버튼을 누르면 상세정보가 열리는 </a:t>
            </a:r>
            <a:endParaRPr lang="en-US" altLang="ko-KR" dirty="0"/>
          </a:p>
          <a:p>
            <a:r>
              <a:rPr lang="ko-KR" altLang="en-US" dirty="0"/>
              <a:t>클릭이벤트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462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18282481" cy="900799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1000" y="176029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주제관련자료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모두투어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62CD8-7802-A2AE-3AB7-1499C85EF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11612" r="3334" b="30001"/>
          <a:stretch/>
        </p:blipFill>
        <p:spPr>
          <a:xfrm>
            <a:off x="4191000" y="2388335"/>
            <a:ext cx="13411200" cy="51818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64DB4A-80CC-5E8B-EF2B-41B1F60F89C3}"/>
              </a:ext>
            </a:extLst>
          </p:cNvPr>
          <p:cNvSpPr/>
          <p:nvPr/>
        </p:nvSpPr>
        <p:spPr>
          <a:xfrm>
            <a:off x="3962400" y="3467100"/>
            <a:ext cx="13868400" cy="708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5C466-D7AC-C5DE-C2A5-294094EB10BB}"/>
              </a:ext>
            </a:extLst>
          </p:cNvPr>
          <p:cNvSpPr txBox="1"/>
          <p:nvPr/>
        </p:nvSpPr>
        <p:spPr>
          <a:xfrm>
            <a:off x="228600" y="5143500"/>
            <a:ext cx="3962400" cy="646331"/>
          </a:xfrm>
          <a:prstGeom prst="rect">
            <a:avLst/>
          </a:prstGeom>
          <a:solidFill>
            <a:srgbClr val="0DAA6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네비게이션 바에 커서를 갖다 대면 </a:t>
            </a:r>
            <a:endParaRPr lang="en-US" altLang="ko-KR" dirty="0"/>
          </a:p>
          <a:p>
            <a:r>
              <a:rPr lang="en-US" altLang="ko-KR" dirty="0"/>
              <a:t>Hover </a:t>
            </a:r>
            <a:r>
              <a:rPr lang="ko-KR" altLang="en-US" dirty="0"/>
              <a:t>효과 적용</a:t>
            </a:r>
            <a:endParaRPr lang="en-US" altLang="ko-KR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A7435C2-534A-85C8-A5E7-F8CF2B2CDA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91000" y="4175729"/>
            <a:ext cx="6705600" cy="129093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26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메인화면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9C9F171-5670-CF52-2AAF-FE883E8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39" y="884543"/>
            <a:ext cx="14935200" cy="9162700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50F14F5-A2DA-0E8E-C837-A488032D0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59611"/>
              </p:ext>
            </p:extLst>
          </p:nvPr>
        </p:nvGraphicFramePr>
        <p:xfrm>
          <a:off x="3419815" y="5001960"/>
          <a:ext cx="2963779" cy="51815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3779">
                  <a:extLst>
                    <a:ext uri="{9D8B030D-6E8A-4147-A177-3AD203B41FA5}">
                      <a16:colId xmlns:a16="http://schemas.microsoft.com/office/drawing/2014/main" val="654120376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출발일정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1730590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출발시간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075004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출발지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공항</a:t>
                      </a:r>
                      <a:r>
                        <a:rPr lang="en-US" altLang="ko-KR" sz="1800" dirty="0"/>
                        <a:t>)                      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217369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여행기간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034413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여행예산</a:t>
                      </a:r>
                      <a:r>
                        <a:rPr lang="en-US" altLang="ko-KR" sz="1800" dirty="0"/>
                        <a:t>(1</a:t>
                      </a:r>
                      <a:r>
                        <a:rPr lang="ko-KR" altLang="en-US" sz="1800" dirty="0"/>
                        <a:t>인 기준</a:t>
                      </a:r>
                      <a:r>
                        <a:rPr lang="en-US" altLang="ko-KR" sz="1800" dirty="0"/>
                        <a:t>)          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164703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이용교통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039686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상품특징                             </a:t>
                      </a:r>
                      <a:r>
                        <a:rPr lang="en-US" altLang="ko-KR" sz="1800" dirty="0"/>
                        <a:t>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6946475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프로모션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78137897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여행구성원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1845831"/>
                  </a:ext>
                </a:extLst>
              </a:tr>
            </a:tbl>
          </a:graphicData>
        </a:graphic>
      </p:graphicFrame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68AF9AD6-6F6A-688B-6322-7156A41EC2C3}"/>
              </a:ext>
            </a:extLst>
          </p:cNvPr>
          <p:cNvSpPr/>
          <p:nvPr/>
        </p:nvSpPr>
        <p:spPr>
          <a:xfrm>
            <a:off x="15087600" y="1562100"/>
            <a:ext cx="2057400" cy="457200"/>
          </a:xfrm>
          <a:prstGeom prst="flowChartTerminator">
            <a:avLst/>
          </a:prstGeom>
          <a:noFill/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372C4-5099-481D-E2B3-B66C58462B2A}"/>
              </a:ext>
            </a:extLst>
          </p:cNvPr>
          <p:cNvSpPr/>
          <p:nvPr/>
        </p:nvSpPr>
        <p:spPr>
          <a:xfrm>
            <a:off x="7319210" y="2019300"/>
            <a:ext cx="2281989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B3F07F0-133C-7595-8ECB-BBAFDFF83F0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7948" y="2857500"/>
            <a:ext cx="4892258" cy="413716"/>
          </a:xfrm>
          <a:prstGeom prst="bentConnector3">
            <a:avLst>
              <a:gd name="adj1" fmla="val 146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862E0B-9830-190B-112F-B76B4AA2ECE4}"/>
              </a:ext>
            </a:extLst>
          </p:cNvPr>
          <p:cNvSpPr/>
          <p:nvPr/>
        </p:nvSpPr>
        <p:spPr>
          <a:xfrm>
            <a:off x="6383594" y="5326810"/>
            <a:ext cx="3444204" cy="3321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16E15E5-A4B6-B046-34BE-408B62274639}"/>
              </a:ext>
            </a:extLst>
          </p:cNvPr>
          <p:cNvCxnSpPr>
            <a:cxnSpLocks/>
          </p:cNvCxnSpPr>
          <p:nvPr/>
        </p:nvCxnSpPr>
        <p:spPr>
          <a:xfrm rot="10800000">
            <a:off x="3116824" y="4913094"/>
            <a:ext cx="5343380" cy="413716"/>
          </a:xfrm>
          <a:prstGeom prst="bentConnector3">
            <a:avLst>
              <a:gd name="adj1" fmla="val -1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5FB850-7D0D-F8F3-AD30-3AE3B8EA39BA}"/>
              </a:ext>
            </a:extLst>
          </p:cNvPr>
          <p:cNvSpPr txBox="1"/>
          <p:nvPr/>
        </p:nvSpPr>
        <p:spPr>
          <a:xfrm>
            <a:off x="39619" y="2857499"/>
            <a:ext cx="3302767" cy="646331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커서를 갖다 대면 노란색으로 바뀜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79E78-8019-7C77-D446-6E29A1F9A07A}"/>
              </a:ext>
            </a:extLst>
          </p:cNvPr>
          <p:cNvSpPr txBox="1"/>
          <p:nvPr/>
        </p:nvSpPr>
        <p:spPr>
          <a:xfrm>
            <a:off x="61741" y="867370"/>
            <a:ext cx="2681459" cy="1754326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노란색 배경인 첫 번째 바 구현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예약확인</a:t>
            </a:r>
            <a:r>
              <a:rPr lang="en-US" altLang="ko-KR" dirty="0"/>
              <a:t>/</a:t>
            </a:r>
            <a:r>
              <a:rPr lang="ko-KR" altLang="en-US" dirty="0"/>
              <a:t>결제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/</a:t>
            </a:r>
            <a:r>
              <a:rPr lang="ko-KR" altLang="en-US" dirty="0"/>
              <a:t>단체문의</a:t>
            </a:r>
            <a:r>
              <a:rPr lang="en-US" altLang="ko-KR" dirty="0"/>
              <a:t>, </a:t>
            </a:r>
            <a:r>
              <a:rPr lang="ko-KR" altLang="en-US" dirty="0"/>
              <a:t>고객센터 구현</a:t>
            </a:r>
            <a:endParaRPr lang="en-US" altLang="ko-KR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EA9773B-33B9-2866-4862-3D219DB4177D}"/>
              </a:ext>
            </a:extLst>
          </p:cNvPr>
          <p:cNvCxnSpPr>
            <a:cxnSpLocks/>
          </p:cNvCxnSpPr>
          <p:nvPr/>
        </p:nvCxnSpPr>
        <p:spPr>
          <a:xfrm flipH="1">
            <a:off x="2743200" y="1181100"/>
            <a:ext cx="6176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61741" y="4542563"/>
            <a:ext cx="2996089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상품사진 넣는 곳에 여러가지 사진 넣고 넘길 수 있게 하기</a:t>
            </a:r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FE53C6-AF74-76DF-1FC7-E2629DEB2042}"/>
              </a:ext>
            </a:extLst>
          </p:cNvPr>
          <p:cNvSpPr/>
          <p:nvPr/>
        </p:nvSpPr>
        <p:spPr>
          <a:xfrm>
            <a:off x="3342385" y="867370"/>
            <a:ext cx="14905995" cy="580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4EC7CF3-2A49-038B-8F3B-EAD0CFB56279}"/>
              </a:ext>
            </a:extLst>
          </p:cNvPr>
          <p:cNvSpPr/>
          <p:nvPr/>
        </p:nvSpPr>
        <p:spPr>
          <a:xfrm>
            <a:off x="6606809" y="6557633"/>
            <a:ext cx="373624" cy="592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5D75F5-0FE0-EBB6-26BE-8EDE7A72F9AC}"/>
              </a:ext>
            </a:extLst>
          </p:cNvPr>
          <p:cNvSpPr/>
          <p:nvPr/>
        </p:nvSpPr>
        <p:spPr>
          <a:xfrm>
            <a:off x="9170993" y="6557633"/>
            <a:ext cx="373624" cy="592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21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메인화면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9C9F171-5670-CF52-2AAF-FE883E8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1644"/>
            <a:ext cx="14935200" cy="9162700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50F14F5-A2DA-0E8E-C837-A488032D0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079787"/>
              </p:ext>
            </p:extLst>
          </p:nvPr>
        </p:nvGraphicFramePr>
        <p:xfrm>
          <a:off x="762000" y="4989143"/>
          <a:ext cx="2963779" cy="51815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3779">
                  <a:extLst>
                    <a:ext uri="{9D8B030D-6E8A-4147-A177-3AD203B41FA5}">
                      <a16:colId xmlns:a16="http://schemas.microsoft.com/office/drawing/2014/main" val="654120376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출발일정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1730590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출발시간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2075004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출발지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공항</a:t>
                      </a:r>
                      <a:r>
                        <a:rPr lang="en-US" altLang="ko-KR" sz="1800" dirty="0"/>
                        <a:t>)                      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217369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여행기간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8034413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여행예산</a:t>
                      </a:r>
                      <a:r>
                        <a:rPr lang="en-US" altLang="ko-KR" sz="1800" dirty="0"/>
                        <a:t>(1</a:t>
                      </a:r>
                      <a:r>
                        <a:rPr lang="ko-KR" altLang="en-US" sz="1800" dirty="0"/>
                        <a:t>인 기준</a:t>
                      </a:r>
                      <a:r>
                        <a:rPr lang="en-US" altLang="ko-KR" sz="1800" dirty="0"/>
                        <a:t>)          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164703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이용교통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0396861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상품특징                             </a:t>
                      </a:r>
                      <a:r>
                        <a:rPr lang="en-US" altLang="ko-KR" sz="1800" dirty="0"/>
                        <a:t> 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6946475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프로모션    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78137897"/>
                  </a:ext>
                </a:extLst>
              </a:tr>
              <a:tr h="57573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여행구성원                          </a:t>
                      </a:r>
                      <a:r>
                        <a:rPr lang="en-US" altLang="ko-KR" sz="1800" dirty="0"/>
                        <a:t>+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1845831"/>
                  </a:ext>
                </a:extLst>
              </a:tr>
            </a:tbl>
          </a:graphicData>
        </a:graphic>
      </p:graphicFrame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68AF9AD6-6F6A-688B-6322-7156A41EC2C3}"/>
              </a:ext>
            </a:extLst>
          </p:cNvPr>
          <p:cNvSpPr/>
          <p:nvPr/>
        </p:nvSpPr>
        <p:spPr>
          <a:xfrm>
            <a:off x="12323761" y="1609341"/>
            <a:ext cx="2057400" cy="457200"/>
          </a:xfrm>
          <a:prstGeom prst="flowChartTerminator">
            <a:avLst/>
          </a:prstGeom>
          <a:noFill/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372C4-5099-481D-E2B3-B66C58462B2A}"/>
              </a:ext>
            </a:extLst>
          </p:cNvPr>
          <p:cNvSpPr/>
          <p:nvPr/>
        </p:nvSpPr>
        <p:spPr>
          <a:xfrm>
            <a:off x="762000" y="1509590"/>
            <a:ext cx="14543995" cy="631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79E78-8019-7C77-D446-6E29A1F9A07A}"/>
              </a:ext>
            </a:extLst>
          </p:cNvPr>
          <p:cNvSpPr txBox="1"/>
          <p:nvPr/>
        </p:nvSpPr>
        <p:spPr>
          <a:xfrm>
            <a:off x="15349367" y="6500168"/>
            <a:ext cx="2176633" cy="369332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여행상품 </a:t>
            </a:r>
            <a:r>
              <a:rPr lang="en-US" altLang="ko-KR" dirty="0"/>
              <a:t>list </a:t>
            </a:r>
            <a:r>
              <a:rPr lang="ko-KR" altLang="en-US" dirty="0"/>
              <a:t>구현 </a:t>
            </a:r>
            <a:endParaRPr lang="en-US" altLang="ko-KR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EA9773B-33B9-2866-4862-3D219DB4177D}"/>
              </a:ext>
            </a:extLst>
          </p:cNvPr>
          <p:cNvCxnSpPr>
            <a:cxnSpLocks/>
          </p:cNvCxnSpPr>
          <p:nvPr/>
        </p:nvCxnSpPr>
        <p:spPr>
          <a:xfrm>
            <a:off x="15280865" y="1866900"/>
            <a:ext cx="5877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5B700E-6298-A5C9-CD91-CCC1ACF00FD0}"/>
              </a:ext>
            </a:extLst>
          </p:cNvPr>
          <p:cNvSpPr txBox="1"/>
          <p:nvPr/>
        </p:nvSpPr>
        <p:spPr>
          <a:xfrm>
            <a:off x="15875521" y="571079"/>
            <a:ext cx="2183880" cy="1477328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아이콘 삽입 </a:t>
            </a:r>
            <a:r>
              <a:rPr lang="en-US" altLang="ko-KR" dirty="0"/>
              <a:t>+ </a:t>
            </a:r>
            <a:r>
              <a:rPr lang="ko-KR" altLang="en-US" dirty="0" err="1"/>
              <a:t>메뉴바</a:t>
            </a:r>
            <a:r>
              <a:rPr lang="en-US" altLang="ko-KR" dirty="0"/>
              <a:t>(</a:t>
            </a:r>
            <a:r>
              <a:rPr lang="ko-KR" altLang="en-US" dirty="0"/>
              <a:t>여행 종류</a:t>
            </a:r>
            <a:r>
              <a:rPr lang="en-US" altLang="ko-KR" dirty="0"/>
              <a:t>) + </a:t>
            </a:r>
            <a:r>
              <a:rPr lang="ko-KR" altLang="en-US" dirty="0" err="1"/>
              <a:t>검색창</a:t>
            </a:r>
            <a:r>
              <a:rPr lang="en-US" altLang="ko-KR" dirty="0"/>
              <a:t>+ </a:t>
            </a:r>
            <a:r>
              <a:rPr lang="ko-KR" altLang="en-US" dirty="0"/>
              <a:t>돋보기 아이콘과 햄버거 아이콘 구현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4EDF3E-6DD0-140D-B0A7-E576C8D524B2}"/>
              </a:ext>
            </a:extLst>
          </p:cNvPr>
          <p:cNvSpPr/>
          <p:nvPr/>
        </p:nvSpPr>
        <p:spPr>
          <a:xfrm>
            <a:off x="762000" y="3314620"/>
            <a:ext cx="14706600" cy="1550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A63160-BCBB-6122-62E6-E1E6A4C4E184}"/>
              </a:ext>
            </a:extLst>
          </p:cNvPr>
          <p:cNvSpPr/>
          <p:nvPr/>
        </p:nvSpPr>
        <p:spPr>
          <a:xfrm>
            <a:off x="3725779" y="5422017"/>
            <a:ext cx="11379626" cy="4540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E4EDF6-70C6-512E-F0E3-674F4C939189}"/>
              </a:ext>
            </a:extLst>
          </p:cNvPr>
          <p:cNvCxnSpPr>
            <a:cxnSpLocks/>
          </p:cNvCxnSpPr>
          <p:nvPr/>
        </p:nvCxnSpPr>
        <p:spPr>
          <a:xfrm>
            <a:off x="15403307" y="4076700"/>
            <a:ext cx="5877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5D7172-7408-C156-3590-8A937B76A70F}"/>
              </a:ext>
            </a:extLst>
          </p:cNvPr>
          <p:cNvSpPr txBox="1"/>
          <p:nvPr/>
        </p:nvSpPr>
        <p:spPr>
          <a:xfrm>
            <a:off x="16104120" y="3295324"/>
            <a:ext cx="1955281" cy="1477328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여행 상품 필터 구현 </a:t>
            </a:r>
            <a:r>
              <a:rPr lang="en-US" altLang="ko-KR" dirty="0"/>
              <a:t>+ sticky </a:t>
            </a:r>
            <a:r>
              <a:rPr lang="ko-KR" altLang="en-US" dirty="0"/>
              <a:t>사용하여 스크롤 시 </a:t>
            </a:r>
            <a:r>
              <a:rPr lang="ko-KR" altLang="en-US" dirty="0" err="1"/>
              <a:t>뷰포트</a:t>
            </a:r>
            <a:r>
              <a:rPr lang="ko-KR" altLang="en-US" dirty="0"/>
              <a:t> 위쪽에 고정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5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6A186E-3BAE-37D6-4BFD-5D13135CCD74}"/>
              </a:ext>
            </a:extLst>
          </p:cNvPr>
          <p:cNvSpPr txBox="1"/>
          <p:nvPr/>
        </p:nvSpPr>
        <p:spPr>
          <a:xfrm>
            <a:off x="381000" y="176029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관련자료</a:t>
            </a: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6BE8BCB9-5593-7ACA-E98B-460A000BB5C8}"/>
              </a:ext>
            </a:extLst>
          </p:cNvPr>
          <p:cNvGrpSpPr/>
          <p:nvPr/>
        </p:nvGrpSpPr>
        <p:grpSpPr>
          <a:xfrm>
            <a:off x="0" y="-43537"/>
            <a:ext cx="4572000" cy="681231"/>
            <a:chOff x="0" y="-43537"/>
            <a:chExt cx="18282481" cy="1256092"/>
          </a:xfrm>
        </p:grpSpPr>
        <p:pic>
          <p:nvPicPr>
            <p:cNvPr id="4" name="Object 36">
              <a:extLst>
                <a:ext uri="{FF2B5EF4-FFF2-40B4-BE49-F238E27FC236}">
                  <a16:creationId xmlns:a16="http://schemas.microsoft.com/office/drawing/2014/main" id="{754E5072-1BF4-9AC3-7556-2D91AD22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3537"/>
              <a:ext cx="18282481" cy="125609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52B84D-1E8B-394B-FE11-72A06A3BC511}"/>
              </a:ext>
            </a:extLst>
          </p:cNvPr>
          <p:cNvSpPr txBox="1"/>
          <p:nvPr/>
        </p:nvSpPr>
        <p:spPr>
          <a:xfrm>
            <a:off x="415413" y="123939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화면설계서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메인화면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27FFE7-0430-4FF1-E362-6D8657057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9"/>
          <a:stretch/>
        </p:blipFill>
        <p:spPr>
          <a:xfrm>
            <a:off x="2510913" y="701551"/>
            <a:ext cx="15699105" cy="91517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61E3A1-8166-1DB3-D132-539C37B7FC11}"/>
              </a:ext>
            </a:extLst>
          </p:cNvPr>
          <p:cNvSpPr/>
          <p:nvPr/>
        </p:nvSpPr>
        <p:spPr>
          <a:xfrm>
            <a:off x="2588895" y="1104900"/>
            <a:ext cx="2973705" cy="7162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D030ED-7A5D-6986-A6C6-6925EA295DE4}"/>
              </a:ext>
            </a:extLst>
          </p:cNvPr>
          <p:cNvSpPr/>
          <p:nvPr/>
        </p:nvSpPr>
        <p:spPr>
          <a:xfrm>
            <a:off x="4572001" y="1198543"/>
            <a:ext cx="685800" cy="592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AD81370-77E0-007B-9231-C4DB6D3F1356}"/>
              </a:ext>
            </a:extLst>
          </p:cNvPr>
          <p:cNvCxnSpPr>
            <a:cxnSpLocks/>
          </p:cNvCxnSpPr>
          <p:nvPr/>
        </p:nvCxnSpPr>
        <p:spPr>
          <a:xfrm rot="5400000">
            <a:off x="1393050" y="5317300"/>
            <a:ext cx="1578750" cy="773950"/>
          </a:xfrm>
          <a:prstGeom prst="bentConnector3">
            <a:avLst>
              <a:gd name="adj1" fmla="val -2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A68A22-D451-AA2A-1394-8AEAAC661C65}"/>
              </a:ext>
            </a:extLst>
          </p:cNvPr>
          <p:cNvSpPr txBox="1"/>
          <p:nvPr/>
        </p:nvSpPr>
        <p:spPr>
          <a:xfrm>
            <a:off x="103118" y="3395876"/>
            <a:ext cx="2446786" cy="923330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r>
              <a:rPr lang="ko-KR" altLang="en-US" dirty="0"/>
              <a:t>버튼을 누르면 </a:t>
            </a:r>
            <a:r>
              <a:rPr lang="en-US" altLang="ko-KR" dirty="0"/>
              <a:t>–</a:t>
            </a:r>
            <a:r>
              <a:rPr lang="ko-KR" altLang="en-US" dirty="0"/>
              <a:t>로 바뀌고 다른 콘텐츠 펼쳐지기</a:t>
            </a:r>
            <a:endParaRPr lang="en-US" altLang="ko-KR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64CCBBA-794A-0028-F9E0-9EFE3858899E}"/>
              </a:ext>
            </a:extLst>
          </p:cNvPr>
          <p:cNvCxnSpPr/>
          <p:nvPr/>
        </p:nvCxnSpPr>
        <p:spPr>
          <a:xfrm flipH="1">
            <a:off x="1524000" y="1494622"/>
            <a:ext cx="3048000" cy="1743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6B2A671-71E0-0001-41B5-FC614B5AF84B}"/>
              </a:ext>
            </a:extLst>
          </p:cNvPr>
          <p:cNvSpPr txBox="1"/>
          <p:nvPr/>
        </p:nvSpPr>
        <p:spPr>
          <a:xfrm>
            <a:off x="64127" y="6615723"/>
            <a:ext cx="2446786" cy="1477328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각 </a:t>
            </a:r>
            <a:r>
              <a:rPr lang="en-US" altLang="ko-KR" dirty="0"/>
              <a:t>list</a:t>
            </a:r>
            <a:r>
              <a:rPr lang="ko-KR" altLang="en-US" dirty="0"/>
              <a:t>마다 펼쳐지는 콘텐츠 다르게 하기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스크롤하면 </a:t>
            </a:r>
            <a:r>
              <a:rPr lang="en-US" altLang="ko-KR" dirty="0"/>
              <a:t>nav</a:t>
            </a:r>
            <a:r>
              <a:rPr lang="ko-KR" altLang="en-US" dirty="0"/>
              <a:t>바는 고정되게 하기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0BBC53-0F21-FC97-46F4-3AF0306047FF}"/>
              </a:ext>
            </a:extLst>
          </p:cNvPr>
          <p:cNvSpPr/>
          <p:nvPr/>
        </p:nvSpPr>
        <p:spPr>
          <a:xfrm>
            <a:off x="5640582" y="1108364"/>
            <a:ext cx="12266418" cy="8922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B134D61-DD15-BB15-E09F-1C66669256F7}"/>
              </a:ext>
            </a:extLst>
          </p:cNvPr>
          <p:cNvCxnSpPr/>
          <p:nvPr/>
        </p:nvCxnSpPr>
        <p:spPr>
          <a:xfrm flipH="1">
            <a:off x="3886200" y="9258300"/>
            <a:ext cx="17543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A4B266-FB09-BE6B-84A0-77C83408426C}"/>
              </a:ext>
            </a:extLst>
          </p:cNvPr>
          <p:cNvSpPr txBox="1"/>
          <p:nvPr/>
        </p:nvSpPr>
        <p:spPr>
          <a:xfrm>
            <a:off x="1226612" y="9073634"/>
            <a:ext cx="2446786" cy="369332"/>
          </a:xfrm>
          <a:prstGeom prst="rect">
            <a:avLst/>
          </a:prstGeom>
          <a:solidFill>
            <a:srgbClr val="FFC72C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설명</a:t>
            </a:r>
            <a:r>
              <a:rPr lang="en-US" altLang="ko-KR" dirty="0"/>
              <a:t>(max 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10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12169</TotalTime>
  <Words>834</Words>
  <Application>Microsoft Office PowerPoint</Application>
  <PresentationFormat>사용자 지정</PresentationFormat>
  <Paragraphs>150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Söhne Mono</vt:lpstr>
      <vt:lpstr>나눔고딕</vt:lpstr>
      <vt:lpstr>맑은 고딕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연진 김</cp:lastModifiedBy>
  <cp:revision>2</cp:revision>
  <dcterms:created xsi:type="dcterms:W3CDTF">2023-06-06T17:26:45Z</dcterms:created>
  <dcterms:modified xsi:type="dcterms:W3CDTF">2023-06-17T15:26:30Z</dcterms:modified>
</cp:coreProperties>
</file>